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5.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32.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57.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18"/>
  </p:notesMasterIdLst>
  <p:sldIdLst>
    <p:sldId id="256" r:id="rId2"/>
    <p:sldId id="385" r:id="rId3"/>
    <p:sldId id="257" r:id="rId4"/>
    <p:sldId id="261" r:id="rId5"/>
    <p:sldId id="380" r:id="rId6"/>
    <p:sldId id="382" r:id="rId7"/>
    <p:sldId id="381" r:id="rId8"/>
    <p:sldId id="390" r:id="rId9"/>
    <p:sldId id="394" r:id="rId10"/>
    <p:sldId id="383" r:id="rId11"/>
    <p:sldId id="395" r:id="rId12"/>
    <p:sldId id="393" r:id="rId13"/>
    <p:sldId id="263" r:id="rId14"/>
    <p:sldId id="264" r:id="rId15"/>
    <p:sldId id="267" r:id="rId16"/>
    <p:sldId id="275" r:id="rId17"/>
    <p:sldId id="277" r:id="rId18"/>
    <p:sldId id="386" r:id="rId19"/>
    <p:sldId id="388" r:id="rId20"/>
    <p:sldId id="279" r:id="rId21"/>
    <p:sldId id="280" r:id="rId22"/>
    <p:sldId id="281" r:id="rId23"/>
    <p:sldId id="282" r:id="rId24"/>
    <p:sldId id="283" r:id="rId25"/>
    <p:sldId id="284" r:id="rId26"/>
    <p:sldId id="285" r:id="rId27"/>
    <p:sldId id="286" r:id="rId28"/>
    <p:sldId id="287" r:id="rId29"/>
    <p:sldId id="288" r:id="rId30"/>
    <p:sldId id="289" r:id="rId31"/>
    <p:sldId id="290" r:id="rId32"/>
    <p:sldId id="291" r:id="rId33"/>
    <p:sldId id="292" r:id="rId34"/>
    <p:sldId id="335" r:id="rId35"/>
    <p:sldId id="293" r:id="rId36"/>
    <p:sldId id="384" r:id="rId37"/>
    <p:sldId id="295" r:id="rId38"/>
    <p:sldId id="298" r:id="rId39"/>
    <p:sldId id="299" r:id="rId40"/>
    <p:sldId id="338" r:id="rId41"/>
    <p:sldId id="300" r:id="rId42"/>
    <p:sldId id="337" r:id="rId43"/>
    <p:sldId id="301" r:id="rId44"/>
    <p:sldId id="340" r:id="rId45"/>
    <p:sldId id="339" r:id="rId46"/>
    <p:sldId id="304" r:id="rId47"/>
    <p:sldId id="302" r:id="rId48"/>
    <p:sldId id="303" r:id="rId49"/>
    <p:sldId id="342" r:id="rId50"/>
    <p:sldId id="341" r:id="rId51"/>
    <p:sldId id="305" r:id="rId52"/>
    <p:sldId id="343" r:id="rId53"/>
    <p:sldId id="344" r:id="rId54"/>
    <p:sldId id="306" r:id="rId55"/>
    <p:sldId id="396" r:id="rId56"/>
    <p:sldId id="307" r:id="rId57"/>
    <p:sldId id="309" r:id="rId58"/>
    <p:sldId id="311" r:id="rId59"/>
    <p:sldId id="312" r:id="rId60"/>
    <p:sldId id="313" r:id="rId61"/>
    <p:sldId id="314" r:id="rId62"/>
    <p:sldId id="315" r:id="rId63"/>
    <p:sldId id="316" r:id="rId64"/>
    <p:sldId id="317" r:id="rId65"/>
    <p:sldId id="318" r:id="rId66"/>
    <p:sldId id="374" r:id="rId67"/>
    <p:sldId id="375" r:id="rId68"/>
    <p:sldId id="376" r:id="rId69"/>
    <p:sldId id="377" r:id="rId70"/>
    <p:sldId id="319" r:id="rId71"/>
    <p:sldId id="321" r:id="rId72"/>
    <p:sldId id="347" r:id="rId73"/>
    <p:sldId id="322" r:id="rId74"/>
    <p:sldId id="323" r:id="rId75"/>
    <p:sldId id="324" r:id="rId76"/>
    <p:sldId id="325" r:id="rId77"/>
    <p:sldId id="326" r:id="rId78"/>
    <p:sldId id="397" r:id="rId79"/>
    <p:sldId id="346" r:id="rId80"/>
    <p:sldId id="327" r:id="rId81"/>
    <p:sldId id="328" r:id="rId82"/>
    <p:sldId id="329" r:id="rId83"/>
    <p:sldId id="378" r:id="rId84"/>
    <p:sldId id="379" r:id="rId85"/>
    <p:sldId id="389" r:id="rId86"/>
    <p:sldId id="350" r:id="rId87"/>
    <p:sldId id="351" r:id="rId88"/>
    <p:sldId id="366" r:id="rId89"/>
    <p:sldId id="367" r:id="rId90"/>
    <p:sldId id="368" r:id="rId91"/>
    <p:sldId id="369" r:id="rId92"/>
    <p:sldId id="352" r:id="rId93"/>
    <p:sldId id="353" r:id="rId94"/>
    <p:sldId id="354" r:id="rId95"/>
    <p:sldId id="355" r:id="rId96"/>
    <p:sldId id="356" r:id="rId97"/>
    <p:sldId id="357" r:id="rId98"/>
    <p:sldId id="360" r:id="rId99"/>
    <p:sldId id="358" r:id="rId100"/>
    <p:sldId id="359" r:id="rId101"/>
    <p:sldId id="361" r:id="rId102"/>
    <p:sldId id="362" r:id="rId103"/>
    <p:sldId id="363" r:id="rId104"/>
    <p:sldId id="364" r:id="rId105"/>
    <p:sldId id="365" r:id="rId106"/>
    <p:sldId id="373" r:id="rId107"/>
    <p:sldId id="332" r:id="rId108"/>
    <p:sldId id="370" r:id="rId109"/>
    <p:sldId id="331" r:id="rId110"/>
    <p:sldId id="330" r:id="rId111"/>
    <p:sldId id="333" r:id="rId112"/>
    <p:sldId id="399" r:id="rId113"/>
    <p:sldId id="371" r:id="rId114"/>
    <p:sldId id="372" r:id="rId115"/>
    <p:sldId id="348" r:id="rId116"/>
    <p:sldId id="398" r:id="rId117"/>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FF00"/>
    <a:srgbClr val="339966"/>
    <a:srgbClr val="D542F8"/>
    <a:srgbClr val="00CC66"/>
    <a:srgbClr val="FC6686"/>
    <a:srgbClr val="EE8374"/>
    <a:srgbClr val="CE481E"/>
    <a:srgbClr val="39E75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3C2FFA5D-87B4-456A-9821-1D502468CF0F}" styleName="主题样式 1 - 强调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85" autoAdjust="0"/>
    <p:restoredTop sz="88719" autoAdjust="0"/>
  </p:normalViewPr>
  <p:slideViewPr>
    <p:cSldViewPr>
      <p:cViewPr varScale="1">
        <p:scale>
          <a:sx n="99" d="100"/>
          <a:sy n="99" d="100"/>
        </p:scale>
        <p:origin x="1950" y="78"/>
      </p:cViewPr>
      <p:guideLst>
        <p:guide orient="horz" pos="2160"/>
        <p:guide pos="2880"/>
      </p:guideLst>
    </p:cSldViewPr>
  </p:slideViewPr>
  <p:notesTextViewPr>
    <p:cViewPr>
      <p:scale>
        <a:sx n="100" d="100"/>
        <a:sy n="100" d="100"/>
      </p:scale>
      <p:origin x="0" y="0"/>
    </p:cViewPr>
  </p:notesTextViewPr>
  <p:notesViewPr>
    <p:cSldViewPr>
      <p:cViewPr varScale="1">
        <p:scale>
          <a:sx n="51" d="100"/>
          <a:sy n="51" d="100"/>
        </p:scale>
        <p:origin x="-2744"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s>
</file>

<file path=ppt/diagrams/_rels/data11.xml.rels><?xml version="1.0" encoding="UTF-8" standalone="yes"?>
<Relationships xmlns="http://schemas.openxmlformats.org/package/2006/relationships"><Relationship Id="rId1" Type="http://schemas.openxmlformats.org/officeDocument/2006/relationships/image" Target="../media/image35.png"/></Relationships>
</file>

<file path=ppt/diagrams/_rels/data12.xml.rels><?xml version="1.0" encoding="UTF-8" standalone="yes"?>
<Relationships xmlns="http://schemas.openxmlformats.org/package/2006/relationships"><Relationship Id="rId1" Type="http://schemas.openxmlformats.org/officeDocument/2006/relationships/image" Target="../media/image36.png"/></Relationships>
</file>

<file path=ppt/diagrams/_rels/data13.xml.rels><?xml version="1.0" encoding="UTF-8" standalone="yes"?>
<Relationships xmlns="http://schemas.openxmlformats.org/package/2006/relationships"><Relationship Id="rId1" Type="http://schemas.openxmlformats.org/officeDocument/2006/relationships/image" Target="../media/image37.png"/></Relationships>
</file>

<file path=ppt/diagrams/_rels/drawing11.xml.rels><?xml version="1.0" encoding="UTF-8" standalone="yes"?>
<Relationships xmlns="http://schemas.openxmlformats.org/package/2006/relationships"><Relationship Id="rId1" Type="http://schemas.openxmlformats.org/officeDocument/2006/relationships/image" Target="../media/image35.png"/></Relationships>
</file>

<file path=ppt/diagrams/_rels/drawing12.xml.rels><?xml version="1.0" encoding="UTF-8" standalone="yes"?>
<Relationships xmlns="http://schemas.openxmlformats.org/package/2006/relationships"><Relationship Id="rId1" Type="http://schemas.openxmlformats.org/officeDocument/2006/relationships/image" Target="../media/image36.png"/></Relationships>
</file>

<file path=ppt/diagrams/_rels/drawing13.xml.rels><?xml version="1.0" encoding="UTF-8" standalone="yes"?>
<Relationships xmlns="http://schemas.openxmlformats.org/package/2006/relationships"><Relationship Id="rId1" Type="http://schemas.openxmlformats.org/officeDocument/2006/relationships/image" Target="../media/image37.png"/></Relationships>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14B589B-F8F0-4D6E-B698-0A11912C59DF}" type="doc">
      <dgm:prSet loTypeId="urn:microsoft.com/office/officeart/2005/8/layout/vList5" loCatId="list" qsTypeId="urn:microsoft.com/office/officeart/2005/8/quickstyle/simple3" qsCatId="simple" csTypeId="urn:microsoft.com/office/officeart/2005/8/colors/colorful3" csCatId="colorful" phldr="1"/>
      <dgm:spPr/>
      <dgm:t>
        <a:bodyPr/>
        <a:lstStyle/>
        <a:p>
          <a:endParaRPr lang="zh-CN" altLang="en-US"/>
        </a:p>
      </dgm:t>
    </dgm:pt>
    <dgm:pt modelId="{E9D2DF3E-F214-420D-8219-74BF5AED50E0}">
      <dgm:prSet phldrT="[文本]" custT="1"/>
      <dgm:spPr/>
      <dgm:t>
        <a:bodyPr/>
        <a:lstStyle/>
        <a:p>
          <a:r>
            <a:rPr lang="zh-CN" altLang="en-US" sz="2400" dirty="0">
              <a:latin typeface="Times New Roman" pitchFamily="18" charset="0"/>
              <a:ea typeface="华文中宋" pitchFamily="2" charset="-122"/>
              <a:cs typeface="Times New Roman" pitchFamily="18" charset="0"/>
            </a:rPr>
            <a:t>复杂性</a:t>
          </a:r>
        </a:p>
      </dgm:t>
    </dgm:pt>
    <dgm:pt modelId="{B3F69937-F6CA-4AFC-8397-4BC792A88115}" type="parTrans" cxnId="{E8C03D15-1949-4D3A-BA1B-CEE760AB091F}">
      <dgm:prSet/>
      <dgm:spPr/>
      <dgm:t>
        <a:bodyPr/>
        <a:lstStyle/>
        <a:p>
          <a:endParaRPr lang="zh-CN" altLang="en-US">
            <a:latin typeface="Times New Roman" pitchFamily="18" charset="0"/>
            <a:ea typeface="华文中宋" pitchFamily="2" charset="-122"/>
            <a:cs typeface="Times New Roman" pitchFamily="18" charset="0"/>
          </a:endParaRPr>
        </a:p>
      </dgm:t>
    </dgm:pt>
    <dgm:pt modelId="{64EF661A-6C67-4088-A4B8-AAD0538DE828}" type="sibTrans" cxnId="{E8C03D15-1949-4D3A-BA1B-CEE760AB091F}">
      <dgm:prSet/>
      <dgm:spPr/>
      <dgm:t>
        <a:bodyPr/>
        <a:lstStyle/>
        <a:p>
          <a:endParaRPr lang="zh-CN" altLang="en-US">
            <a:latin typeface="Times New Roman" pitchFamily="18" charset="0"/>
            <a:ea typeface="华文中宋" pitchFamily="2" charset="-122"/>
            <a:cs typeface="Times New Roman" pitchFamily="18" charset="0"/>
          </a:endParaRPr>
        </a:p>
      </dgm:t>
    </dgm:pt>
    <dgm:pt modelId="{F855D7FF-7128-4F47-8912-3C9913515F51}">
      <dgm:prSet phldrT="[文本]"/>
      <dgm:spPr/>
      <dgm:t>
        <a:bodyPr/>
        <a:lstStyle/>
        <a:p>
          <a:r>
            <a:rPr lang="zh-CN" altLang="en-US" dirty="0">
              <a:latin typeface="Times New Roman" pitchFamily="18" charset="0"/>
              <a:ea typeface="华文中宋" pitchFamily="2" charset="-122"/>
              <a:cs typeface="Times New Roman" pitchFamily="18" charset="0"/>
            </a:rPr>
            <a:t>整个集群部署管理配置都非常复杂</a:t>
          </a:r>
        </a:p>
      </dgm:t>
    </dgm:pt>
    <dgm:pt modelId="{CCAA66B5-5510-41EE-86C8-95D53D7101B3}" type="parTrans" cxnId="{65C2622F-C175-40E3-8A98-8A310D3D2D82}">
      <dgm:prSet/>
      <dgm:spPr/>
      <dgm:t>
        <a:bodyPr/>
        <a:lstStyle/>
        <a:p>
          <a:endParaRPr lang="zh-CN" altLang="en-US">
            <a:latin typeface="Times New Roman" pitchFamily="18" charset="0"/>
            <a:ea typeface="华文中宋" pitchFamily="2" charset="-122"/>
            <a:cs typeface="Times New Roman" pitchFamily="18" charset="0"/>
          </a:endParaRPr>
        </a:p>
      </dgm:t>
    </dgm:pt>
    <dgm:pt modelId="{CDE2BB6A-169C-461F-8B37-8273490C5043}" type="sibTrans" cxnId="{65C2622F-C175-40E3-8A98-8A310D3D2D82}">
      <dgm:prSet/>
      <dgm:spPr/>
      <dgm:t>
        <a:bodyPr/>
        <a:lstStyle/>
        <a:p>
          <a:endParaRPr lang="zh-CN" altLang="en-US">
            <a:latin typeface="Times New Roman" pitchFamily="18" charset="0"/>
            <a:ea typeface="华文中宋" pitchFamily="2" charset="-122"/>
            <a:cs typeface="Times New Roman" pitchFamily="18" charset="0"/>
          </a:endParaRPr>
        </a:p>
      </dgm:t>
    </dgm:pt>
    <dgm:pt modelId="{5B96A5C6-FB41-466C-901C-A09E01C23D06}">
      <dgm:prSet phldrT="[文本]" custT="1"/>
      <dgm:spPr/>
      <dgm:t>
        <a:bodyPr/>
        <a:lstStyle/>
        <a:p>
          <a:r>
            <a:rPr lang="zh-CN" altLang="en-US" sz="2400" dirty="0">
              <a:latin typeface="Times New Roman" pitchFamily="18" charset="0"/>
              <a:ea typeface="华文中宋" pitchFamily="2" charset="-122"/>
              <a:cs typeface="Times New Roman" pitchFamily="18" charset="0"/>
            </a:rPr>
            <a:t>延迟性</a:t>
          </a:r>
        </a:p>
      </dgm:t>
    </dgm:pt>
    <dgm:pt modelId="{E201D56D-4069-417C-B74D-3FB369C1F080}" type="parTrans" cxnId="{904303A3-7F40-4172-A4DA-9B34E4D5665B}">
      <dgm:prSet/>
      <dgm:spPr/>
      <dgm:t>
        <a:bodyPr/>
        <a:lstStyle/>
        <a:p>
          <a:endParaRPr lang="zh-CN" altLang="en-US">
            <a:latin typeface="Times New Roman" pitchFamily="18" charset="0"/>
            <a:ea typeface="华文中宋" pitchFamily="2" charset="-122"/>
            <a:cs typeface="Times New Roman" pitchFamily="18" charset="0"/>
          </a:endParaRPr>
        </a:p>
      </dgm:t>
    </dgm:pt>
    <dgm:pt modelId="{A2663100-1F8D-44E5-86F5-D908211E7C22}" type="sibTrans" cxnId="{904303A3-7F40-4172-A4DA-9B34E4D5665B}">
      <dgm:prSet/>
      <dgm:spPr/>
      <dgm:t>
        <a:bodyPr/>
        <a:lstStyle/>
        <a:p>
          <a:endParaRPr lang="zh-CN" altLang="en-US">
            <a:latin typeface="Times New Roman" pitchFamily="18" charset="0"/>
            <a:ea typeface="华文中宋" pitchFamily="2" charset="-122"/>
            <a:cs typeface="Times New Roman" pitchFamily="18" charset="0"/>
          </a:endParaRPr>
        </a:p>
      </dgm:t>
    </dgm:pt>
    <dgm:pt modelId="{D6AF7729-DC1E-4ED6-BAB8-E3772ED8B6C8}">
      <dgm:prSet phldrT="[文本]"/>
      <dgm:spPr/>
      <dgm:t>
        <a:bodyPr/>
        <a:lstStyle/>
        <a:p>
          <a:r>
            <a:rPr lang="zh-CN" altLang="en-US" dirty="0">
              <a:latin typeface="Times New Roman" pitchFamily="18" charset="0"/>
              <a:ea typeface="华文中宋" pitchFamily="2" charset="-122"/>
              <a:cs typeface="Times New Roman" pitchFamily="18" charset="0"/>
            </a:rPr>
            <a:t>当主库压力较大时，就会带来较大的延迟</a:t>
          </a:r>
        </a:p>
      </dgm:t>
    </dgm:pt>
    <dgm:pt modelId="{3DC6C959-FAD9-4FA0-A666-9E3F6778F4BA}" type="parTrans" cxnId="{DAEE9766-C7F9-4CAD-8173-C2B413E11B5C}">
      <dgm:prSet/>
      <dgm:spPr/>
      <dgm:t>
        <a:bodyPr/>
        <a:lstStyle/>
        <a:p>
          <a:endParaRPr lang="zh-CN" altLang="en-US">
            <a:latin typeface="Times New Roman" pitchFamily="18" charset="0"/>
            <a:ea typeface="华文中宋" pitchFamily="2" charset="-122"/>
            <a:cs typeface="Times New Roman" pitchFamily="18" charset="0"/>
          </a:endParaRPr>
        </a:p>
      </dgm:t>
    </dgm:pt>
    <dgm:pt modelId="{0CD44B31-E47B-4F71-932A-E47BD70BA1BF}" type="sibTrans" cxnId="{DAEE9766-C7F9-4CAD-8173-C2B413E11B5C}">
      <dgm:prSet/>
      <dgm:spPr/>
      <dgm:t>
        <a:bodyPr/>
        <a:lstStyle/>
        <a:p>
          <a:endParaRPr lang="zh-CN" altLang="en-US">
            <a:latin typeface="Times New Roman" pitchFamily="18" charset="0"/>
            <a:ea typeface="华文中宋" pitchFamily="2" charset="-122"/>
            <a:cs typeface="Times New Roman" pitchFamily="18" charset="0"/>
          </a:endParaRPr>
        </a:p>
      </dgm:t>
    </dgm:pt>
    <dgm:pt modelId="{84FB01DB-2C3D-4BD4-B171-C5B3105AF7A1}">
      <dgm:prSet phldrT="[文本]" custT="1"/>
      <dgm:spPr/>
      <dgm:t>
        <a:bodyPr/>
        <a:lstStyle/>
        <a:p>
          <a:r>
            <a:rPr lang="zh-CN" altLang="en-US" sz="2400" dirty="0">
              <a:latin typeface="Times New Roman" pitchFamily="18" charset="0"/>
              <a:ea typeface="华文中宋" pitchFamily="2" charset="-122"/>
              <a:cs typeface="Times New Roman" pitchFamily="18" charset="0"/>
            </a:rPr>
            <a:t>扩容问题</a:t>
          </a:r>
        </a:p>
      </dgm:t>
    </dgm:pt>
    <dgm:pt modelId="{4A70AB4E-8F46-40E7-94D2-C75AC67F2CDA}" type="parTrans" cxnId="{DBE4A5C2-3001-46AA-9C6C-09F26EBE4D26}">
      <dgm:prSet/>
      <dgm:spPr/>
      <dgm:t>
        <a:bodyPr/>
        <a:lstStyle/>
        <a:p>
          <a:endParaRPr lang="zh-CN" altLang="en-US">
            <a:latin typeface="Times New Roman" pitchFamily="18" charset="0"/>
            <a:ea typeface="华文中宋" pitchFamily="2" charset="-122"/>
            <a:cs typeface="Times New Roman" pitchFamily="18" charset="0"/>
          </a:endParaRPr>
        </a:p>
      </dgm:t>
    </dgm:pt>
    <dgm:pt modelId="{14E273CA-0182-44CB-9991-467A87BC7C91}" type="sibTrans" cxnId="{DBE4A5C2-3001-46AA-9C6C-09F26EBE4D26}">
      <dgm:prSet/>
      <dgm:spPr/>
      <dgm:t>
        <a:bodyPr/>
        <a:lstStyle/>
        <a:p>
          <a:endParaRPr lang="zh-CN" altLang="en-US">
            <a:latin typeface="Times New Roman" pitchFamily="18" charset="0"/>
            <a:ea typeface="华文中宋" pitchFamily="2" charset="-122"/>
            <a:cs typeface="Times New Roman" pitchFamily="18" charset="0"/>
          </a:endParaRPr>
        </a:p>
      </dgm:t>
    </dgm:pt>
    <dgm:pt modelId="{B2BA363F-500F-43A6-A217-E5034F534AF2}">
      <dgm:prSet phldrT="[文本]" custT="1"/>
      <dgm:spPr/>
      <dgm:t>
        <a:bodyPr/>
        <a:lstStyle/>
        <a:p>
          <a:r>
            <a:rPr lang="zh-CN" altLang="en-US" sz="1700" dirty="0">
              <a:latin typeface="Times New Roman" pitchFamily="18" charset="0"/>
              <a:ea typeface="华文中宋" pitchFamily="2" charset="-122"/>
              <a:cs typeface="Times New Roman" pitchFamily="18" charset="0"/>
            </a:rPr>
            <a:t>整个集群压力过大时，需要增加新机器对整个数据集进行重新分区，非常复杂</a:t>
          </a:r>
        </a:p>
      </dgm:t>
    </dgm:pt>
    <dgm:pt modelId="{3CDFBD3C-D894-4745-99E2-C7944AA2C030}" type="parTrans" cxnId="{C3333B3C-6A0B-4B3D-B10F-0344A17634ED}">
      <dgm:prSet/>
      <dgm:spPr/>
      <dgm:t>
        <a:bodyPr/>
        <a:lstStyle/>
        <a:p>
          <a:endParaRPr lang="zh-CN" altLang="en-US">
            <a:latin typeface="Times New Roman" pitchFamily="18" charset="0"/>
            <a:ea typeface="华文中宋" pitchFamily="2" charset="-122"/>
            <a:cs typeface="Times New Roman" pitchFamily="18" charset="0"/>
          </a:endParaRPr>
        </a:p>
      </dgm:t>
    </dgm:pt>
    <dgm:pt modelId="{5BA25607-8EF3-4FD7-9CC1-0DC8D6FAED7D}" type="sibTrans" cxnId="{C3333B3C-6A0B-4B3D-B10F-0344A17634ED}">
      <dgm:prSet/>
      <dgm:spPr/>
      <dgm:t>
        <a:bodyPr/>
        <a:lstStyle/>
        <a:p>
          <a:endParaRPr lang="zh-CN" altLang="en-US">
            <a:latin typeface="Times New Roman" pitchFamily="18" charset="0"/>
            <a:ea typeface="华文中宋" pitchFamily="2" charset="-122"/>
            <a:cs typeface="Times New Roman" pitchFamily="18" charset="0"/>
          </a:endParaRPr>
        </a:p>
      </dgm:t>
    </dgm:pt>
    <dgm:pt modelId="{F5CB3D38-9B48-41F6-8D89-79A6D356F4E7}">
      <dgm:prSet/>
      <dgm:spPr/>
      <dgm:t>
        <a:bodyPr/>
        <a:lstStyle/>
        <a:p>
          <a:r>
            <a:rPr lang="zh-CN" altLang="en-US">
              <a:latin typeface="Times New Roman" pitchFamily="18" charset="0"/>
              <a:ea typeface="华文中宋" pitchFamily="2" charset="-122"/>
              <a:cs typeface="Times New Roman" pitchFamily="18" charset="0"/>
            </a:rPr>
            <a:t>动态数据迁移问题</a:t>
          </a:r>
        </a:p>
      </dgm:t>
    </dgm:pt>
    <dgm:pt modelId="{EA5EEA2B-14FA-45F6-809E-A640EA9985CE}" type="parTrans" cxnId="{01EB7F91-30D2-4951-B9F7-494AB48C1553}">
      <dgm:prSet/>
      <dgm:spPr/>
      <dgm:t>
        <a:bodyPr/>
        <a:lstStyle/>
        <a:p>
          <a:endParaRPr lang="zh-CN" altLang="en-US">
            <a:latin typeface="Times New Roman" pitchFamily="18" charset="0"/>
            <a:ea typeface="华文中宋" pitchFamily="2" charset="-122"/>
            <a:cs typeface="Times New Roman" pitchFamily="18" charset="0"/>
          </a:endParaRPr>
        </a:p>
      </dgm:t>
    </dgm:pt>
    <dgm:pt modelId="{2FEBEC0A-ED47-4650-8327-C7C09FB08884}" type="sibTrans" cxnId="{01EB7F91-30D2-4951-B9F7-494AB48C1553}">
      <dgm:prSet/>
      <dgm:spPr/>
      <dgm:t>
        <a:bodyPr/>
        <a:lstStyle/>
        <a:p>
          <a:endParaRPr lang="zh-CN" altLang="en-US">
            <a:latin typeface="Times New Roman" pitchFamily="18" charset="0"/>
            <a:ea typeface="华文中宋" pitchFamily="2" charset="-122"/>
            <a:cs typeface="Times New Roman" pitchFamily="18" charset="0"/>
          </a:endParaRPr>
        </a:p>
      </dgm:t>
    </dgm:pt>
    <dgm:pt modelId="{8497249B-B978-48CA-AB5D-00ACF37F340D}">
      <dgm:prSet/>
      <dgm:spPr/>
      <dgm:t>
        <a:bodyPr/>
        <a:lstStyle/>
        <a:p>
          <a:r>
            <a:rPr lang="zh-CN" altLang="en-US">
              <a:latin typeface="Times New Roman" pitchFamily="18" charset="0"/>
              <a:ea typeface="华文中宋" pitchFamily="2" charset="-122"/>
              <a:cs typeface="Times New Roman" pitchFamily="18" charset="0"/>
            </a:rPr>
            <a:t>迁移过程需要总控节点整体协调，以及数据库节点的配合，这个过程很难做到自动化</a:t>
          </a:r>
        </a:p>
      </dgm:t>
    </dgm:pt>
    <dgm:pt modelId="{03CAC182-4EE3-492C-9EAA-2917150709B7}" type="parTrans" cxnId="{EB98E2E3-0FE5-44E6-9363-B42812198DAA}">
      <dgm:prSet/>
      <dgm:spPr/>
      <dgm:t>
        <a:bodyPr/>
        <a:lstStyle/>
        <a:p>
          <a:endParaRPr lang="zh-CN" altLang="en-US">
            <a:latin typeface="Times New Roman" pitchFamily="18" charset="0"/>
            <a:ea typeface="华文中宋" pitchFamily="2" charset="-122"/>
            <a:cs typeface="Times New Roman" pitchFamily="18" charset="0"/>
          </a:endParaRPr>
        </a:p>
      </dgm:t>
    </dgm:pt>
    <dgm:pt modelId="{E0A156E5-BFA4-46E6-B5F4-C7F79C413D3F}" type="sibTrans" cxnId="{EB98E2E3-0FE5-44E6-9363-B42812198DAA}">
      <dgm:prSet/>
      <dgm:spPr/>
      <dgm:t>
        <a:bodyPr/>
        <a:lstStyle/>
        <a:p>
          <a:endParaRPr lang="zh-CN" altLang="en-US">
            <a:latin typeface="Times New Roman" pitchFamily="18" charset="0"/>
            <a:ea typeface="华文中宋" pitchFamily="2" charset="-122"/>
            <a:cs typeface="Times New Roman" pitchFamily="18" charset="0"/>
          </a:endParaRPr>
        </a:p>
      </dgm:t>
    </dgm:pt>
    <dgm:pt modelId="{828359B6-5A61-4CE8-9343-8CF36D310310}" type="pres">
      <dgm:prSet presAssocID="{314B589B-F8F0-4D6E-B698-0A11912C59DF}" presName="Name0" presStyleCnt="0">
        <dgm:presLayoutVars>
          <dgm:dir/>
          <dgm:animLvl val="lvl"/>
          <dgm:resizeHandles val="exact"/>
        </dgm:presLayoutVars>
      </dgm:prSet>
      <dgm:spPr/>
    </dgm:pt>
    <dgm:pt modelId="{3BC37FEB-DCFD-48C7-B899-C5161BBD877E}" type="pres">
      <dgm:prSet presAssocID="{E9D2DF3E-F214-420D-8219-74BF5AED50E0}" presName="linNode" presStyleCnt="0"/>
      <dgm:spPr/>
    </dgm:pt>
    <dgm:pt modelId="{FF39CC02-7F03-4A8D-9804-698026F3CAE8}" type="pres">
      <dgm:prSet presAssocID="{E9D2DF3E-F214-420D-8219-74BF5AED50E0}" presName="parentText" presStyleLbl="node1" presStyleIdx="0" presStyleCnt="4">
        <dgm:presLayoutVars>
          <dgm:chMax val="1"/>
          <dgm:bulletEnabled val="1"/>
        </dgm:presLayoutVars>
      </dgm:prSet>
      <dgm:spPr/>
    </dgm:pt>
    <dgm:pt modelId="{AFD8FFE9-A287-4D2D-8792-CB8456186223}" type="pres">
      <dgm:prSet presAssocID="{E9D2DF3E-F214-420D-8219-74BF5AED50E0}" presName="descendantText" presStyleLbl="alignAccFollowNode1" presStyleIdx="0" presStyleCnt="4">
        <dgm:presLayoutVars>
          <dgm:bulletEnabled val="1"/>
        </dgm:presLayoutVars>
      </dgm:prSet>
      <dgm:spPr/>
    </dgm:pt>
    <dgm:pt modelId="{9553EEEE-A218-4ADC-96C7-84E41D05A885}" type="pres">
      <dgm:prSet presAssocID="{64EF661A-6C67-4088-A4B8-AAD0538DE828}" presName="sp" presStyleCnt="0"/>
      <dgm:spPr/>
    </dgm:pt>
    <dgm:pt modelId="{0E4EECF9-E5F2-402B-8F25-E5831F8F84C7}" type="pres">
      <dgm:prSet presAssocID="{5B96A5C6-FB41-466C-901C-A09E01C23D06}" presName="linNode" presStyleCnt="0"/>
      <dgm:spPr/>
    </dgm:pt>
    <dgm:pt modelId="{C424438B-7C30-4F1D-ADE7-E2749D25CA57}" type="pres">
      <dgm:prSet presAssocID="{5B96A5C6-FB41-466C-901C-A09E01C23D06}" presName="parentText" presStyleLbl="node1" presStyleIdx="1" presStyleCnt="4">
        <dgm:presLayoutVars>
          <dgm:chMax val="1"/>
          <dgm:bulletEnabled val="1"/>
        </dgm:presLayoutVars>
      </dgm:prSet>
      <dgm:spPr/>
    </dgm:pt>
    <dgm:pt modelId="{E8750E0C-7718-4EC9-8E22-E49F895D1FAB}" type="pres">
      <dgm:prSet presAssocID="{5B96A5C6-FB41-466C-901C-A09E01C23D06}" presName="descendantText" presStyleLbl="alignAccFollowNode1" presStyleIdx="1" presStyleCnt="4">
        <dgm:presLayoutVars>
          <dgm:bulletEnabled val="1"/>
        </dgm:presLayoutVars>
      </dgm:prSet>
      <dgm:spPr/>
    </dgm:pt>
    <dgm:pt modelId="{0ECE3166-9184-4F49-901E-636FC74C7EA1}" type="pres">
      <dgm:prSet presAssocID="{A2663100-1F8D-44E5-86F5-D908211E7C22}" presName="sp" presStyleCnt="0"/>
      <dgm:spPr/>
    </dgm:pt>
    <dgm:pt modelId="{D58614C6-F4AB-44C5-B43E-E3C4C87EA4FF}" type="pres">
      <dgm:prSet presAssocID="{84FB01DB-2C3D-4BD4-B171-C5B3105AF7A1}" presName="linNode" presStyleCnt="0"/>
      <dgm:spPr/>
    </dgm:pt>
    <dgm:pt modelId="{3177DC1A-6CF9-4F65-8B93-DF22D64D6D70}" type="pres">
      <dgm:prSet presAssocID="{84FB01DB-2C3D-4BD4-B171-C5B3105AF7A1}" presName="parentText" presStyleLbl="node1" presStyleIdx="2" presStyleCnt="4">
        <dgm:presLayoutVars>
          <dgm:chMax val="1"/>
          <dgm:bulletEnabled val="1"/>
        </dgm:presLayoutVars>
      </dgm:prSet>
      <dgm:spPr/>
    </dgm:pt>
    <dgm:pt modelId="{644D480F-C611-4590-9134-8AFEBD4FA781}" type="pres">
      <dgm:prSet presAssocID="{84FB01DB-2C3D-4BD4-B171-C5B3105AF7A1}" presName="descendantText" presStyleLbl="alignAccFollowNode1" presStyleIdx="2" presStyleCnt="4">
        <dgm:presLayoutVars>
          <dgm:bulletEnabled val="1"/>
        </dgm:presLayoutVars>
      </dgm:prSet>
      <dgm:spPr/>
    </dgm:pt>
    <dgm:pt modelId="{39195320-09BD-40C1-8558-B93A03446C3C}" type="pres">
      <dgm:prSet presAssocID="{14E273CA-0182-44CB-9991-467A87BC7C91}" presName="sp" presStyleCnt="0"/>
      <dgm:spPr/>
    </dgm:pt>
    <dgm:pt modelId="{A73D9ED7-0376-4FAE-BF35-186546E38109}" type="pres">
      <dgm:prSet presAssocID="{F5CB3D38-9B48-41F6-8D89-79A6D356F4E7}" presName="linNode" presStyleCnt="0"/>
      <dgm:spPr/>
    </dgm:pt>
    <dgm:pt modelId="{B0D104A7-F5E4-43C8-9E26-0648C75628D9}" type="pres">
      <dgm:prSet presAssocID="{F5CB3D38-9B48-41F6-8D89-79A6D356F4E7}" presName="parentText" presStyleLbl="node1" presStyleIdx="3" presStyleCnt="4">
        <dgm:presLayoutVars>
          <dgm:chMax val="1"/>
          <dgm:bulletEnabled val="1"/>
        </dgm:presLayoutVars>
      </dgm:prSet>
      <dgm:spPr/>
    </dgm:pt>
    <dgm:pt modelId="{87F42EAB-3265-48E2-9719-CBBDE115E50A}" type="pres">
      <dgm:prSet presAssocID="{F5CB3D38-9B48-41F6-8D89-79A6D356F4E7}" presName="descendantText" presStyleLbl="alignAccFollowNode1" presStyleIdx="3" presStyleCnt="4">
        <dgm:presLayoutVars>
          <dgm:bulletEnabled val="1"/>
        </dgm:presLayoutVars>
      </dgm:prSet>
      <dgm:spPr/>
    </dgm:pt>
  </dgm:ptLst>
  <dgm:cxnLst>
    <dgm:cxn modelId="{E8C03D15-1949-4D3A-BA1B-CEE760AB091F}" srcId="{314B589B-F8F0-4D6E-B698-0A11912C59DF}" destId="{E9D2DF3E-F214-420D-8219-74BF5AED50E0}" srcOrd="0" destOrd="0" parTransId="{B3F69937-F6CA-4AFC-8397-4BC792A88115}" sibTransId="{64EF661A-6C67-4088-A4B8-AAD0538DE828}"/>
    <dgm:cxn modelId="{F3471025-5BE4-45F0-8865-DE730BFB8AB1}" type="presOf" srcId="{84FB01DB-2C3D-4BD4-B171-C5B3105AF7A1}" destId="{3177DC1A-6CF9-4F65-8B93-DF22D64D6D70}" srcOrd="0" destOrd="0" presId="urn:microsoft.com/office/officeart/2005/8/layout/vList5"/>
    <dgm:cxn modelId="{65C2622F-C175-40E3-8A98-8A310D3D2D82}" srcId="{E9D2DF3E-F214-420D-8219-74BF5AED50E0}" destId="{F855D7FF-7128-4F47-8912-3C9913515F51}" srcOrd="0" destOrd="0" parTransId="{CCAA66B5-5510-41EE-86C8-95D53D7101B3}" sibTransId="{CDE2BB6A-169C-461F-8B37-8273490C5043}"/>
    <dgm:cxn modelId="{FE4C5638-3C7A-4BDB-A355-D4490E655973}" type="presOf" srcId="{E9D2DF3E-F214-420D-8219-74BF5AED50E0}" destId="{FF39CC02-7F03-4A8D-9804-698026F3CAE8}" srcOrd="0" destOrd="0" presId="urn:microsoft.com/office/officeart/2005/8/layout/vList5"/>
    <dgm:cxn modelId="{C3333B3C-6A0B-4B3D-B10F-0344A17634ED}" srcId="{84FB01DB-2C3D-4BD4-B171-C5B3105AF7A1}" destId="{B2BA363F-500F-43A6-A217-E5034F534AF2}" srcOrd="0" destOrd="0" parTransId="{3CDFBD3C-D894-4745-99E2-C7944AA2C030}" sibTransId="{5BA25607-8EF3-4FD7-9CC1-0DC8D6FAED7D}"/>
    <dgm:cxn modelId="{8FD8085D-2A4E-40AD-B9B7-9AEF2B5EA5F1}" type="presOf" srcId="{314B589B-F8F0-4D6E-B698-0A11912C59DF}" destId="{828359B6-5A61-4CE8-9343-8CF36D310310}" srcOrd="0" destOrd="0" presId="urn:microsoft.com/office/officeart/2005/8/layout/vList5"/>
    <dgm:cxn modelId="{D7AC145D-AB1C-407E-9B4F-7E939C51ED3C}" type="presOf" srcId="{F5CB3D38-9B48-41F6-8D89-79A6D356F4E7}" destId="{B0D104A7-F5E4-43C8-9E26-0648C75628D9}" srcOrd="0" destOrd="0" presId="urn:microsoft.com/office/officeart/2005/8/layout/vList5"/>
    <dgm:cxn modelId="{DAEE9766-C7F9-4CAD-8173-C2B413E11B5C}" srcId="{5B96A5C6-FB41-466C-901C-A09E01C23D06}" destId="{D6AF7729-DC1E-4ED6-BAB8-E3772ED8B6C8}" srcOrd="0" destOrd="0" parTransId="{3DC6C959-FAD9-4FA0-A666-9E3F6778F4BA}" sibTransId="{0CD44B31-E47B-4F71-932A-E47BD70BA1BF}"/>
    <dgm:cxn modelId="{B611FC6B-6F20-40D2-9CC2-2F0391485AB3}" type="presOf" srcId="{F855D7FF-7128-4F47-8912-3C9913515F51}" destId="{AFD8FFE9-A287-4D2D-8792-CB8456186223}" srcOrd="0" destOrd="0" presId="urn:microsoft.com/office/officeart/2005/8/layout/vList5"/>
    <dgm:cxn modelId="{E6333D85-A080-40F9-B615-F17DAA5FDD4A}" type="presOf" srcId="{5B96A5C6-FB41-466C-901C-A09E01C23D06}" destId="{C424438B-7C30-4F1D-ADE7-E2749D25CA57}" srcOrd="0" destOrd="0" presId="urn:microsoft.com/office/officeart/2005/8/layout/vList5"/>
    <dgm:cxn modelId="{01EB7F91-30D2-4951-B9F7-494AB48C1553}" srcId="{314B589B-F8F0-4D6E-B698-0A11912C59DF}" destId="{F5CB3D38-9B48-41F6-8D89-79A6D356F4E7}" srcOrd="3" destOrd="0" parTransId="{EA5EEA2B-14FA-45F6-809E-A640EA9985CE}" sibTransId="{2FEBEC0A-ED47-4650-8327-C7C09FB08884}"/>
    <dgm:cxn modelId="{904303A3-7F40-4172-A4DA-9B34E4D5665B}" srcId="{314B589B-F8F0-4D6E-B698-0A11912C59DF}" destId="{5B96A5C6-FB41-466C-901C-A09E01C23D06}" srcOrd="1" destOrd="0" parTransId="{E201D56D-4069-417C-B74D-3FB369C1F080}" sibTransId="{A2663100-1F8D-44E5-86F5-D908211E7C22}"/>
    <dgm:cxn modelId="{E6ABCEB3-9E17-4741-BD6F-DF34F02EDC9E}" type="presOf" srcId="{D6AF7729-DC1E-4ED6-BAB8-E3772ED8B6C8}" destId="{E8750E0C-7718-4EC9-8E22-E49F895D1FAB}" srcOrd="0" destOrd="0" presId="urn:microsoft.com/office/officeart/2005/8/layout/vList5"/>
    <dgm:cxn modelId="{8A35B9B9-E68E-4156-A6D6-FE81F7236CEC}" type="presOf" srcId="{B2BA363F-500F-43A6-A217-E5034F534AF2}" destId="{644D480F-C611-4590-9134-8AFEBD4FA781}" srcOrd="0" destOrd="0" presId="urn:microsoft.com/office/officeart/2005/8/layout/vList5"/>
    <dgm:cxn modelId="{DBE4A5C2-3001-46AA-9C6C-09F26EBE4D26}" srcId="{314B589B-F8F0-4D6E-B698-0A11912C59DF}" destId="{84FB01DB-2C3D-4BD4-B171-C5B3105AF7A1}" srcOrd="2" destOrd="0" parTransId="{4A70AB4E-8F46-40E7-94D2-C75AC67F2CDA}" sibTransId="{14E273CA-0182-44CB-9991-467A87BC7C91}"/>
    <dgm:cxn modelId="{B33881C4-5D80-4FDA-B187-F73097B70522}" type="presOf" srcId="{8497249B-B978-48CA-AB5D-00ACF37F340D}" destId="{87F42EAB-3265-48E2-9719-CBBDE115E50A}" srcOrd="0" destOrd="0" presId="urn:microsoft.com/office/officeart/2005/8/layout/vList5"/>
    <dgm:cxn modelId="{EB98E2E3-0FE5-44E6-9363-B42812198DAA}" srcId="{F5CB3D38-9B48-41F6-8D89-79A6D356F4E7}" destId="{8497249B-B978-48CA-AB5D-00ACF37F340D}" srcOrd="0" destOrd="0" parTransId="{03CAC182-4EE3-492C-9EAA-2917150709B7}" sibTransId="{E0A156E5-BFA4-46E6-B5F4-C7F79C413D3F}"/>
    <dgm:cxn modelId="{04B8FEDE-0DF0-472E-A295-2D64ED38C326}" type="presParOf" srcId="{828359B6-5A61-4CE8-9343-8CF36D310310}" destId="{3BC37FEB-DCFD-48C7-B899-C5161BBD877E}" srcOrd="0" destOrd="0" presId="urn:microsoft.com/office/officeart/2005/8/layout/vList5"/>
    <dgm:cxn modelId="{C8F3663F-125C-444A-964A-B5365AE110EC}" type="presParOf" srcId="{3BC37FEB-DCFD-48C7-B899-C5161BBD877E}" destId="{FF39CC02-7F03-4A8D-9804-698026F3CAE8}" srcOrd="0" destOrd="0" presId="urn:microsoft.com/office/officeart/2005/8/layout/vList5"/>
    <dgm:cxn modelId="{1928BF0A-F528-40A8-BA7E-C7FFE9C24C12}" type="presParOf" srcId="{3BC37FEB-DCFD-48C7-B899-C5161BBD877E}" destId="{AFD8FFE9-A287-4D2D-8792-CB8456186223}" srcOrd="1" destOrd="0" presId="urn:microsoft.com/office/officeart/2005/8/layout/vList5"/>
    <dgm:cxn modelId="{AED637AF-0FC8-408A-8D2A-15503417BDCB}" type="presParOf" srcId="{828359B6-5A61-4CE8-9343-8CF36D310310}" destId="{9553EEEE-A218-4ADC-96C7-84E41D05A885}" srcOrd="1" destOrd="0" presId="urn:microsoft.com/office/officeart/2005/8/layout/vList5"/>
    <dgm:cxn modelId="{FE86832E-1DFC-496E-818E-897A233EC812}" type="presParOf" srcId="{828359B6-5A61-4CE8-9343-8CF36D310310}" destId="{0E4EECF9-E5F2-402B-8F25-E5831F8F84C7}" srcOrd="2" destOrd="0" presId="urn:microsoft.com/office/officeart/2005/8/layout/vList5"/>
    <dgm:cxn modelId="{FE532121-81C1-4F7E-A103-CD13EF422699}" type="presParOf" srcId="{0E4EECF9-E5F2-402B-8F25-E5831F8F84C7}" destId="{C424438B-7C30-4F1D-ADE7-E2749D25CA57}" srcOrd="0" destOrd="0" presId="urn:microsoft.com/office/officeart/2005/8/layout/vList5"/>
    <dgm:cxn modelId="{476DC585-4658-49BF-8BC7-6548408F2806}" type="presParOf" srcId="{0E4EECF9-E5F2-402B-8F25-E5831F8F84C7}" destId="{E8750E0C-7718-4EC9-8E22-E49F895D1FAB}" srcOrd="1" destOrd="0" presId="urn:microsoft.com/office/officeart/2005/8/layout/vList5"/>
    <dgm:cxn modelId="{64954BEB-5444-4D73-8954-8CE509C74691}" type="presParOf" srcId="{828359B6-5A61-4CE8-9343-8CF36D310310}" destId="{0ECE3166-9184-4F49-901E-636FC74C7EA1}" srcOrd="3" destOrd="0" presId="urn:microsoft.com/office/officeart/2005/8/layout/vList5"/>
    <dgm:cxn modelId="{2B5F1570-C994-4ADF-963A-91D323BD0E9D}" type="presParOf" srcId="{828359B6-5A61-4CE8-9343-8CF36D310310}" destId="{D58614C6-F4AB-44C5-B43E-E3C4C87EA4FF}" srcOrd="4" destOrd="0" presId="urn:microsoft.com/office/officeart/2005/8/layout/vList5"/>
    <dgm:cxn modelId="{F341A1EC-02A2-4D4D-B0B1-1AFD72A34ECE}" type="presParOf" srcId="{D58614C6-F4AB-44C5-B43E-E3C4C87EA4FF}" destId="{3177DC1A-6CF9-4F65-8B93-DF22D64D6D70}" srcOrd="0" destOrd="0" presId="urn:microsoft.com/office/officeart/2005/8/layout/vList5"/>
    <dgm:cxn modelId="{209F4D3F-EFF1-4300-9788-DE0821B5CC36}" type="presParOf" srcId="{D58614C6-F4AB-44C5-B43E-E3C4C87EA4FF}" destId="{644D480F-C611-4590-9134-8AFEBD4FA781}" srcOrd="1" destOrd="0" presId="urn:microsoft.com/office/officeart/2005/8/layout/vList5"/>
    <dgm:cxn modelId="{A19650CD-5133-40C2-876D-3EB6933829C0}" type="presParOf" srcId="{828359B6-5A61-4CE8-9343-8CF36D310310}" destId="{39195320-09BD-40C1-8558-B93A03446C3C}" srcOrd="5" destOrd="0" presId="urn:microsoft.com/office/officeart/2005/8/layout/vList5"/>
    <dgm:cxn modelId="{2D2C1E27-6FD6-4B0C-AEFA-F8541634790D}" type="presParOf" srcId="{828359B6-5A61-4CE8-9343-8CF36D310310}" destId="{A73D9ED7-0376-4FAE-BF35-186546E38109}" srcOrd="6" destOrd="0" presId="urn:microsoft.com/office/officeart/2005/8/layout/vList5"/>
    <dgm:cxn modelId="{446C660F-5490-4AEE-87C7-72F3E6699D77}" type="presParOf" srcId="{A73D9ED7-0376-4FAE-BF35-186546E38109}" destId="{B0D104A7-F5E4-43C8-9E26-0648C75628D9}" srcOrd="0" destOrd="0" presId="urn:microsoft.com/office/officeart/2005/8/layout/vList5"/>
    <dgm:cxn modelId="{CB5B3CFA-4BDE-4F07-893C-A08125402623}" type="presParOf" srcId="{A73D9ED7-0376-4FAE-BF35-186546E38109}" destId="{87F42EAB-3265-48E2-9719-CBBDE115E50A}"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265BC495-6BA3-4E73-A2A8-490E150D6508}" type="doc">
      <dgm:prSet loTypeId="urn:microsoft.com/office/officeart/2005/8/layout/radial3" loCatId="cycle" qsTypeId="urn:microsoft.com/office/officeart/2005/8/quickstyle/simple1" qsCatId="simple" csTypeId="urn:microsoft.com/office/officeart/2005/8/colors/colorful2" csCatId="colorful" phldr="1"/>
      <dgm:spPr/>
      <dgm:t>
        <a:bodyPr/>
        <a:lstStyle/>
        <a:p>
          <a:endParaRPr lang="zh-CN" altLang="en-US"/>
        </a:p>
      </dgm:t>
    </dgm:pt>
    <dgm:pt modelId="{87CBF72F-C459-4EF0-AE4F-118B5BDAF4D3}">
      <dgm:prSet phldrT="[文本]"/>
      <dgm:spPr/>
      <dgm:t>
        <a:bodyPr/>
        <a:lstStyle/>
        <a:p>
          <a:r>
            <a:rPr lang="en-US" altLang="zh-CN" dirty="0" err="1"/>
            <a:t>NoSQL</a:t>
          </a:r>
          <a:r>
            <a:rPr lang="zh-CN" altLang="en-US" dirty="0"/>
            <a:t>数据库</a:t>
          </a:r>
        </a:p>
      </dgm:t>
    </dgm:pt>
    <dgm:pt modelId="{B49D0354-AC87-467F-A803-0A2024A83D0A}" type="parTrans" cxnId="{4BE5E6B1-F81E-449B-BCEF-146F2AB9B34C}">
      <dgm:prSet/>
      <dgm:spPr/>
      <dgm:t>
        <a:bodyPr/>
        <a:lstStyle/>
        <a:p>
          <a:endParaRPr lang="zh-CN" altLang="en-US"/>
        </a:p>
      </dgm:t>
    </dgm:pt>
    <dgm:pt modelId="{8D768172-08BE-440F-A1F8-473251EA4E84}" type="sibTrans" cxnId="{4BE5E6B1-F81E-449B-BCEF-146F2AB9B34C}">
      <dgm:prSet/>
      <dgm:spPr/>
      <dgm:t>
        <a:bodyPr/>
        <a:lstStyle/>
        <a:p>
          <a:endParaRPr lang="zh-CN" altLang="en-US"/>
        </a:p>
      </dgm:t>
    </dgm:pt>
    <dgm:pt modelId="{7C9A545A-B031-4DAA-AC1B-795FB02115B1}">
      <dgm:prSet phldrT="[文本]"/>
      <dgm:spPr/>
      <dgm:t>
        <a:bodyPr/>
        <a:lstStyle/>
        <a:p>
          <a:r>
            <a:rPr lang="en-US" altLang="zh-CN" dirty="0"/>
            <a:t>CAP</a:t>
          </a:r>
          <a:endParaRPr lang="zh-CN" altLang="en-US" dirty="0"/>
        </a:p>
      </dgm:t>
    </dgm:pt>
    <dgm:pt modelId="{7CB60ABF-043C-4608-8C2C-220D238766E8}" type="parTrans" cxnId="{140A258D-6BAC-4C32-A558-701E067162BE}">
      <dgm:prSet/>
      <dgm:spPr/>
      <dgm:t>
        <a:bodyPr/>
        <a:lstStyle/>
        <a:p>
          <a:endParaRPr lang="zh-CN" altLang="en-US"/>
        </a:p>
      </dgm:t>
    </dgm:pt>
    <dgm:pt modelId="{21A7B3C7-1059-4617-A9FE-28C0DD9C7F25}" type="sibTrans" cxnId="{140A258D-6BAC-4C32-A558-701E067162BE}">
      <dgm:prSet/>
      <dgm:spPr/>
      <dgm:t>
        <a:bodyPr/>
        <a:lstStyle/>
        <a:p>
          <a:endParaRPr lang="zh-CN" altLang="en-US"/>
        </a:p>
      </dgm:t>
    </dgm:pt>
    <dgm:pt modelId="{95EAE467-FAFF-4CC8-809E-58BEB81D0BF7}">
      <dgm:prSet phldrT="[文本]"/>
      <dgm:spPr/>
      <dgm:t>
        <a:bodyPr/>
        <a:lstStyle/>
        <a:p>
          <a:r>
            <a:rPr lang="zh-CN" altLang="en-US" dirty="0"/>
            <a:t>最终一致性</a:t>
          </a:r>
        </a:p>
      </dgm:t>
    </dgm:pt>
    <dgm:pt modelId="{3F080A9A-8962-46CA-A4D2-19CEBAD30D36}" type="parTrans" cxnId="{11BBC173-F44C-4247-AB4B-AD3913E5381A}">
      <dgm:prSet/>
      <dgm:spPr/>
      <dgm:t>
        <a:bodyPr/>
        <a:lstStyle/>
        <a:p>
          <a:endParaRPr lang="zh-CN" altLang="en-US"/>
        </a:p>
      </dgm:t>
    </dgm:pt>
    <dgm:pt modelId="{DDBC29D1-3E4E-41BD-84CE-89ECD12C2F08}" type="sibTrans" cxnId="{11BBC173-F44C-4247-AB4B-AD3913E5381A}">
      <dgm:prSet/>
      <dgm:spPr/>
      <dgm:t>
        <a:bodyPr/>
        <a:lstStyle/>
        <a:p>
          <a:endParaRPr lang="zh-CN" altLang="en-US"/>
        </a:p>
      </dgm:t>
    </dgm:pt>
    <dgm:pt modelId="{938E9C41-598E-4612-A4A8-AEE532AB10A8}">
      <dgm:prSet phldrT="[文本]"/>
      <dgm:spPr/>
      <dgm:t>
        <a:bodyPr/>
        <a:lstStyle/>
        <a:p>
          <a:r>
            <a:rPr lang="en-US" altLang="zh-CN" dirty="0"/>
            <a:t>BASE</a:t>
          </a:r>
          <a:endParaRPr lang="zh-CN" altLang="en-US" dirty="0"/>
        </a:p>
      </dgm:t>
    </dgm:pt>
    <dgm:pt modelId="{BEAF3484-2C4C-40B5-B112-810080603A09}" type="parTrans" cxnId="{3C1013F5-C074-430B-901A-D454A2A26863}">
      <dgm:prSet/>
      <dgm:spPr/>
      <dgm:t>
        <a:bodyPr/>
        <a:lstStyle/>
        <a:p>
          <a:endParaRPr lang="zh-CN" altLang="en-US"/>
        </a:p>
      </dgm:t>
    </dgm:pt>
    <dgm:pt modelId="{69445E18-93C1-497E-BB74-AD551909E95B}" type="sibTrans" cxnId="{3C1013F5-C074-430B-901A-D454A2A26863}">
      <dgm:prSet/>
      <dgm:spPr/>
      <dgm:t>
        <a:bodyPr/>
        <a:lstStyle/>
        <a:p>
          <a:endParaRPr lang="zh-CN" altLang="en-US"/>
        </a:p>
      </dgm:t>
    </dgm:pt>
    <dgm:pt modelId="{DC5D89D1-C0B6-41D5-891F-91AFC6F112A0}" type="pres">
      <dgm:prSet presAssocID="{265BC495-6BA3-4E73-A2A8-490E150D6508}" presName="composite" presStyleCnt="0">
        <dgm:presLayoutVars>
          <dgm:chMax val="1"/>
          <dgm:dir/>
          <dgm:resizeHandles val="exact"/>
        </dgm:presLayoutVars>
      </dgm:prSet>
      <dgm:spPr/>
    </dgm:pt>
    <dgm:pt modelId="{B18B0C64-B1B2-44DC-AC29-3C25105C7EAD}" type="pres">
      <dgm:prSet presAssocID="{265BC495-6BA3-4E73-A2A8-490E150D6508}" presName="radial" presStyleCnt="0">
        <dgm:presLayoutVars>
          <dgm:animLvl val="ctr"/>
        </dgm:presLayoutVars>
      </dgm:prSet>
      <dgm:spPr/>
    </dgm:pt>
    <dgm:pt modelId="{559E7BBD-8AAE-4678-996A-9AEBC5393D91}" type="pres">
      <dgm:prSet presAssocID="{87CBF72F-C459-4EF0-AE4F-118B5BDAF4D3}" presName="centerShape" presStyleLbl="vennNode1" presStyleIdx="0" presStyleCnt="4"/>
      <dgm:spPr/>
    </dgm:pt>
    <dgm:pt modelId="{E8FD3898-D5C9-4EDD-A569-A01E64C213F8}" type="pres">
      <dgm:prSet presAssocID="{7C9A545A-B031-4DAA-AC1B-795FB02115B1}" presName="node" presStyleLbl="vennNode1" presStyleIdx="1" presStyleCnt="4">
        <dgm:presLayoutVars>
          <dgm:bulletEnabled val="1"/>
        </dgm:presLayoutVars>
      </dgm:prSet>
      <dgm:spPr/>
    </dgm:pt>
    <dgm:pt modelId="{E4278E70-9F2E-419F-BEDD-5A6AB3FBCA2B}" type="pres">
      <dgm:prSet presAssocID="{95EAE467-FAFF-4CC8-809E-58BEB81D0BF7}" presName="node" presStyleLbl="vennNode1" presStyleIdx="2" presStyleCnt="4">
        <dgm:presLayoutVars>
          <dgm:bulletEnabled val="1"/>
        </dgm:presLayoutVars>
      </dgm:prSet>
      <dgm:spPr/>
    </dgm:pt>
    <dgm:pt modelId="{5CB8ADBD-813B-4D6B-BC73-D0E37BC0EFCD}" type="pres">
      <dgm:prSet presAssocID="{938E9C41-598E-4612-A4A8-AEE532AB10A8}" presName="node" presStyleLbl="vennNode1" presStyleIdx="3" presStyleCnt="4">
        <dgm:presLayoutVars>
          <dgm:bulletEnabled val="1"/>
        </dgm:presLayoutVars>
      </dgm:prSet>
      <dgm:spPr/>
    </dgm:pt>
  </dgm:ptLst>
  <dgm:cxnLst>
    <dgm:cxn modelId="{6B5D2A02-C5AC-434D-A49D-2FD735BA37F9}" type="presOf" srcId="{938E9C41-598E-4612-A4A8-AEE532AB10A8}" destId="{5CB8ADBD-813B-4D6B-BC73-D0E37BC0EFCD}" srcOrd="0" destOrd="0" presId="urn:microsoft.com/office/officeart/2005/8/layout/radial3"/>
    <dgm:cxn modelId="{CD06EA5C-FD9D-4650-8244-B92771FD2E80}" type="presOf" srcId="{7C9A545A-B031-4DAA-AC1B-795FB02115B1}" destId="{E8FD3898-D5C9-4EDD-A569-A01E64C213F8}" srcOrd="0" destOrd="0" presId="urn:microsoft.com/office/officeart/2005/8/layout/radial3"/>
    <dgm:cxn modelId="{11BBC173-F44C-4247-AB4B-AD3913E5381A}" srcId="{87CBF72F-C459-4EF0-AE4F-118B5BDAF4D3}" destId="{95EAE467-FAFF-4CC8-809E-58BEB81D0BF7}" srcOrd="1" destOrd="0" parTransId="{3F080A9A-8962-46CA-A4D2-19CEBAD30D36}" sibTransId="{DDBC29D1-3E4E-41BD-84CE-89ECD12C2F08}"/>
    <dgm:cxn modelId="{806A7956-A5E9-4C0C-B288-7B3AF8D78E5A}" type="presOf" srcId="{95EAE467-FAFF-4CC8-809E-58BEB81D0BF7}" destId="{E4278E70-9F2E-419F-BEDD-5A6AB3FBCA2B}" srcOrd="0" destOrd="0" presId="urn:microsoft.com/office/officeart/2005/8/layout/radial3"/>
    <dgm:cxn modelId="{140A258D-6BAC-4C32-A558-701E067162BE}" srcId="{87CBF72F-C459-4EF0-AE4F-118B5BDAF4D3}" destId="{7C9A545A-B031-4DAA-AC1B-795FB02115B1}" srcOrd="0" destOrd="0" parTransId="{7CB60ABF-043C-4608-8C2C-220D238766E8}" sibTransId="{21A7B3C7-1059-4617-A9FE-28C0DD9C7F25}"/>
    <dgm:cxn modelId="{99BC3491-BEAA-4FC7-A1ED-10BBD4A08FA9}" type="presOf" srcId="{87CBF72F-C459-4EF0-AE4F-118B5BDAF4D3}" destId="{559E7BBD-8AAE-4678-996A-9AEBC5393D91}" srcOrd="0" destOrd="0" presId="urn:microsoft.com/office/officeart/2005/8/layout/radial3"/>
    <dgm:cxn modelId="{4BE5E6B1-F81E-449B-BCEF-146F2AB9B34C}" srcId="{265BC495-6BA3-4E73-A2A8-490E150D6508}" destId="{87CBF72F-C459-4EF0-AE4F-118B5BDAF4D3}" srcOrd="0" destOrd="0" parTransId="{B49D0354-AC87-467F-A803-0A2024A83D0A}" sibTransId="{8D768172-08BE-440F-A1F8-473251EA4E84}"/>
    <dgm:cxn modelId="{81C123C3-F4F8-4F10-B092-4FFECBD2401A}" type="presOf" srcId="{265BC495-6BA3-4E73-A2A8-490E150D6508}" destId="{DC5D89D1-C0B6-41D5-891F-91AFC6F112A0}" srcOrd="0" destOrd="0" presId="urn:microsoft.com/office/officeart/2005/8/layout/radial3"/>
    <dgm:cxn modelId="{3C1013F5-C074-430B-901A-D454A2A26863}" srcId="{87CBF72F-C459-4EF0-AE4F-118B5BDAF4D3}" destId="{938E9C41-598E-4612-A4A8-AEE532AB10A8}" srcOrd="2" destOrd="0" parTransId="{BEAF3484-2C4C-40B5-B112-810080603A09}" sibTransId="{69445E18-93C1-497E-BB74-AD551909E95B}"/>
    <dgm:cxn modelId="{48D3EDF0-57DE-46DC-8F34-EFAE010608E7}" type="presParOf" srcId="{DC5D89D1-C0B6-41D5-891F-91AFC6F112A0}" destId="{B18B0C64-B1B2-44DC-AC29-3C25105C7EAD}" srcOrd="0" destOrd="0" presId="urn:microsoft.com/office/officeart/2005/8/layout/radial3"/>
    <dgm:cxn modelId="{04FA92D3-8361-4358-97D8-35878FC25D05}" type="presParOf" srcId="{B18B0C64-B1B2-44DC-AC29-3C25105C7EAD}" destId="{559E7BBD-8AAE-4678-996A-9AEBC5393D91}" srcOrd="0" destOrd="0" presId="urn:microsoft.com/office/officeart/2005/8/layout/radial3"/>
    <dgm:cxn modelId="{D969828E-B77F-41A7-BB45-DE18F5BAB6C6}" type="presParOf" srcId="{B18B0C64-B1B2-44DC-AC29-3C25105C7EAD}" destId="{E8FD3898-D5C9-4EDD-A569-A01E64C213F8}" srcOrd="1" destOrd="0" presId="urn:microsoft.com/office/officeart/2005/8/layout/radial3"/>
    <dgm:cxn modelId="{9691323C-A2F9-4425-ADDC-0CC5AAC7F32F}" type="presParOf" srcId="{B18B0C64-B1B2-44DC-AC29-3C25105C7EAD}" destId="{E4278E70-9F2E-419F-BEDD-5A6AB3FBCA2B}" srcOrd="2" destOrd="0" presId="urn:microsoft.com/office/officeart/2005/8/layout/radial3"/>
    <dgm:cxn modelId="{4708D25A-AE22-49E5-8317-A532B1C0300F}" type="presParOf" srcId="{B18B0C64-B1B2-44DC-AC29-3C25105C7EAD}" destId="{5CB8ADBD-813B-4D6B-BC73-D0E37BC0EFCD}" srcOrd="3" destOrd="0" presId="urn:microsoft.com/office/officeart/2005/8/layout/radial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9F71DC8D-8B1A-4671-B4F2-469D1FFA921A}" type="doc">
      <dgm:prSet loTypeId="urn:microsoft.com/office/officeart/2005/8/layout/vList4#1" loCatId="list" qsTypeId="urn:microsoft.com/office/officeart/2005/8/quickstyle/simple2" qsCatId="simple" csTypeId="urn:microsoft.com/office/officeart/2005/8/colors/colorful3" csCatId="colorful" phldr="1"/>
      <dgm:spPr/>
      <dgm:t>
        <a:bodyPr/>
        <a:lstStyle/>
        <a:p>
          <a:endParaRPr lang="zh-CN" altLang="en-US"/>
        </a:p>
      </dgm:t>
    </dgm:pt>
    <dgm:pt modelId="{9FBA31D8-92B1-4138-AE94-9DF95F7636A1}">
      <dgm:prSet phldrT="[文本]" custT="1"/>
      <dgm:spPr>
        <a:solidFill>
          <a:schemeClr val="accent3">
            <a:lumMod val="75000"/>
          </a:schemeClr>
        </a:solidFill>
      </dgm:spPr>
      <dgm:t>
        <a:bodyPr/>
        <a:lstStyle/>
        <a:p>
          <a:r>
            <a:rPr lang="zh-CN" altLang="en-US" sz="2000" b="1" dirty="0">
              <a:latin typeface="华文宋体" pitchFamily="2" charset="-122"/>
              <a:ea typeface="华文宋体" pitchFamily="2" charset="-122"/>
            </a:rPr>
            <a:t>一致性：是指任何一个读操作总是能够读到之前完成的写操作的结果</a:t>
          </a:r>
        </a:p>
      </dgm:t>
    </dgm:pt>
    <dgm:pt modelId="{38A77967-3BCC-4D37-A167-F323892FA635}" type="sibTrans" cxnId="{353C7AC1-5778-4176-AB02-214734B1E2E0}">
      <dgm:prSet/>
      <dgm:spPr/>
      <dgm:t>
        <a:bodyPr/>
        <a:lstStyle/>
        <a:p>
          <a:endParaRPr lang="zh-CN" altLang="en-US"/>
        </a:p>
      </dgm:t>
    </dgm:pt>
    <dgm:pt modelId="{6248DBB1-B0B8-4E0F-B8F9-4287C4ED6C00}" type="parTrans" cxnId="{353C7AC1-5778-4176-AB02-214734B1E2E0}">
      <dgm:prSet/>
      <dgm:spPr/>
      <dgm:t>
        <a:bodyPr/>
        <a:lstStyle/>
        <a:p>
          <a:endParaRPr lang="zh-CN" altLang="en-US"/>
        </a:p>
      </dgm:t>
    </dgm:pt>
    <dgm:pt modelId="{12BAAAE0-81DB-4B1A-A884-786586E50CC7}" type="pres">
      <dgm:prSet presAssocID="{9F71DC8D-8B1A-4671-B4F2-469D1FFA921A}" presName="linear" presStyleCnt="0">
        <dgm:presLayoutVars>
          <dgm:dir/>
          <dgm:resizeHandles val="exact"/>
        </dgm:presLayoutVars>
      </dgm:prSet>
      <dgm:spPr/>
    </dgm:pt>
    <dgm:pt modelId="{DEB04713-0A96-4CFA-B056-EAD4B752AD4C}" type="pres">
      <dgm:prSet presAssocID="{9FBA31D8-92B1-4138-AE94-9DF95F7636A1}" presName="comp" presStyleCnt="0"/>
      <dgm:spPr/>
    </dgm:pt>
    <dgm:pt modelId="{7F84FA8B-2779-4036-91E5-FC0FF8B94AA0}" type="pres">
      <dgm:prSet presAssocID="{9FBA31D8-92B1-4138-AE94-9DF95F7636A1}" presName="box" presStyleLbl="node1" presStyleIdx="0" presStyleCnt="1" custLinFactNeighborY="6230"/>
      <dgm:spPr/>
    </dgm:pt>
    <dgm:pt modelId="{F5CFC7F0-E0AB-4DD9-A466-842AD3E9CF76}" type="pres">
      <dgm:prSet presAssocID="{9FBA31D8-92B1-4138-AE94-9DF95F7636A1}" presName="img" presStyleLbl="fgImgPlace1" presStyleIdx="0" presStyleCnt="1" custLinFactNeighborX="-3105" custLinFactNeighborY="-4318"/>
      <dgm:spPr>
        <a:blipFill rotWithShape="1">
          <a:blip xmlns:r="http://schemas.openxmlformats.org/officeDocument/2006/relationships" r:embed="rId1"/>
          <a:stretch>
            <a:fillRect/>
          </a:stretch>
        </a:blipFill>
      </dgm:spPr>
    </dgm:pt>
    <dgm:pt modelId="{75E3382A-DE34-484B-8CD7-790FFADED134}" type="pres">
      <dgm:prSet presAssocID="{9FBA31D8-92B1-4138-AE94-9DF95F7636A1}" presName="text" presStyleLbl="node1" presStyleIdx="0" presStyleCnt="1">
        <dgm:presLayoutVars>
          <dgm:bulletEnabled val="1"/>
        </dgm:presLayoutVars>
      </dgm:prSet>
      <dgm:spPr/>
    </dgm:pt>
  </dgm:ptLst>
  <dgm:cxnLst>
    <dgm:cxn modelId="{F574EF65-7572-4207-B794-3B60366114FB}" type="presOf" srcId="{9FBA31D8-92B1-4138-AE94-9DF95F7636A1}" destId="{7F84FA8B-2779-4036-91E5-FC0FF8B94AA0}" srcOrd="0" destOrd="0" presId="urn:microsoft.com/office/officeart/2005/8/layout/vList4#1"/>
    <dgm:cxn modelId="{E2A7D867-51A0-469C-80A8-295C0F7AC94E}" type="presOf" srcId="{9F71DC8D-8B1A-4671-B4F2-469D1FFA921A}" destId="{12BAAAE0-81DB-4B1A-A884-786586E50CC7}" srcOrd="0" destOrd="0" presId="urn:microsoft.com/office/officeart/2005/8/layout/vList4#1"/>
    <dgm:cxn modelId="{FCF6A5B2-397C-4C12-9509-5DB6427849A9}" type="presOf" srcId="{9FBA31D8-92B1-4138-AE94-9DF95F7636A1}" destId="{75E3382A-DE34-484B-8CD7-790FFADED134}" srcOrd="1" destOrd="0" presId="urn:microsoft.com/office/officeart/2005/8/layout/vList4#1"/>
    <dgm:cxn modelId="{353C7AC1-5778-4176-AB02-214734B1E2E0}" srcId="{9F71DC8D-8B1A-4671-B4F2-469D1FFA921A}" destId="{9FBA31D8-92B1-4138-AE94-9DF95F7636A1}" srcOrd="0" destOrd="0" parTransId="{6248DBB1-B0B8-4E0F-B8F9-4287C4ED6C00}" sibTransId="{38A77967-3BCC-4D37-A167-F323892FA635}"/>
    <dgm:cxn modelId="{B0C82279-9B51-487F-B750-1F6C74A093F6}" type="presParOf" srcId="{12BAAAE0-81DB-4B1A-A884-786586E50CC7}" destId="{DEB04713-0A96-4CFA-B056-EAD4B752AD4C}" srcOrd="0" destOrd="0" presId="urn:microsoft.com/office/officeart/2005/8/layout/vList4#1"/>
    <dgm:cxn modelId="{F493E172-82A4-4182-8FCD-5CD026EA0347}" type="presParOf" srcId="{DEB04713-0A96-4CFA-B056-EAD4B752AD4C}" destId="{7F84FA8B-2779-4036-91E5-FC0FF8B94AA0}" srcOrd="0" destOrd="0" presId="urn:microsoft.com/office/officeart/2005/8/layout/vList4#1"/>
    <dgm:cxn modelId="{B18C2B37-2390-4F7C-AF8B-091363DA7C4D}" type="presParOf" srcId="{DEB04713-0A96-4CFA-B056-EAD4B752AD4C}" destId="{F5CFC7F0-E0AB-4DD9-A466-842AD3E9CF76}" srcOrd="1" destOrd="0" presId="urn:microsoft.com/office/officeart/2005/8/layout/vList4#1"/>
    <dgm:cxn modelId="{BC13F7C0-0E91-4E76-8A70-E349B995B843}" type="presParOf" srcId="{DEB04713-0A96-4CFA-B056-EAD4B752AD4C}" destId="{75E3382A-DE34-484B-8CD7-790FFADED134}" srcOrd="2" destOrd="0" presId="urn:microsoft.com/office/officeart/2005/8/layout/vList4#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DB67A9CD-1D87-400D-AA55-AD084B018F1D}" type="doc">
      <dgm:prSet loTypeId="urn:microsoft.com/office/officeart/2005/8/layout/vList4#2" loCatId="list" qsTypeId="urn:microsoft.com/office/officeart/2005/8/quickstyle/simple2" qsCatId="simple" csTypeId="urn:microsoft.com/office/officeart/2005/8/colors/colorful3" csCatId="colorful" phldr="1"/>
      <dgm:spPr/>
      <dgm:t>
        <a:bodyPr/>
        <a:lstStyle/>
        <a:p>
          <a:endParaRPr lang="zh-CN" altLang="en-US"/>
        </a:p>
      </dgm:t>
    </dgm:pt>
    <dgm:pt modelId="{D6D12500-7CDC-4D68-8E15-F04A468AC63F}">
      <dgm:prSet phldrT="[文本]" custT="1"/>
      <dgm:spPr>
        <a:solidFill>
          <a:srgbClr val="339966"/>
        </a:solidFill>
      </dgm:spPr>
      <dgm:t>
        <a:bodyPr/>
        <a:lstStyle/>
        <a:p>
          <a:r>
            <a:rPr lang="zh-CN" altLang="en-US" sz="2000" b="1" dirty="0">
              <a:latin typeface="华文宋体" pitchFamily="2" charset="-122"/>
              <a:ea typeface="华文宋体" pitchFamily="2" charset="-122"/>
            </a:rPr>
            <a:t>可用性：是指快速获取数据，可以在确定的时间内返回操作结果，保证每个请求不管成功或者失败都有响应</a:t>
          </a:r>
        </a:p>
      </dgm:t>
    </dgm:pt>
    <dgm:pt modelId="{6F72A4C0-B9BA-49C4-99C5-F5E2A3D88D14}" type="parTrans" cxnId="{E0F7F1A9-DF1F-403E-B7A0-E5245953C84F}">
      <dgm:prSet/>
      <dgm:spPr/>
      <dgm:t>
        <a:bodyPr/>
        <a:lstStyle/>
        <a:p>
          <a:endParaRPr lang="zh-CN" altLang="en-US"/>
        </a:p>
      </dgm:t>
    </dgm:pt>
    <dgm:pt modelId="{400DF99F-2A99-4B48-B5FC-E8BC1C196DDD}" type="sibTrans" cxnId="{E0F7F1A9-DF1F-403E-B7A0-E5245953C84F}">
      <dgm:prSet/>
      <dgm:spPr/>
      <dgm:t>
        <a:bodyPr/>
        <a:lstStyle/>
        <a:p>
          <a:endParaRPr lang="zh-CN" altLang="en-US"/>
        </a:p>
      </dgm:t>
    </dgm:pt>
    <dgm:pt modelId="{168879CC-C44B-4A95-8BCD-9BA8F6EFB582}" type="pres">
      <dgm:prSet presAssocID="{DB67A9CD-1D87-400D-AA55-AD084B018F1D}" presName="linear" presStyleCnt="0">
        <dgm:presLayoutVars>
          <dgm:dir/>
          <dgm:resizeHandles val="exact"/>
        </dgm:presLayoutVars>
      </dgm:prSet>
      <dgm:spPr/>
    </dgm:pt>
    <dgm:pt modelId="{0B858D42-F144-468A-9B7D-E8571F4F9B5C}" type="pres">
      <dgm:prSet presAssocID="{D6D12500-7CDC-4D68-8E15-F04A468AC63F}" presName="comp" presStyleCnt="0"/>
      <dgm:spPr/>
    </dgm:pt>
    <dgm:pt modelId="{AE0D2330-96AF-43E0-8B53-0B54AB579EC2}" type="pres">
      <dgm:prSet presAssocID="{D6D12500-7CDC-4D68-8E15-F04A468AC63F}" presName="box" presStyleLbl="node1" presStyleIdx="0" presStyleCnt="1"/>
      <dgm:spPr/>
    </dgm:pt>
    <dgm:pt modelId="{6B6F107B-43A9-46E8-9FC5-B5C19270D46C}" type="pres">
      <dgm:prSet presAssocID="{D6D12500-7CDC-4D68-8E15-F04A468AC63F}" presName="img" presStyleLbl="fgImgPlace1" presStyleIdx="0" presStyleCnt="1"/>
      <dgm:spPr>
        <a:blipFill rotWithShape="1">
          <a:blip xmlns:r="http://schemas.openxmlformats.org/officeDocument/2006/relationships" r:embed="rId1"/>
          <a:stretch>
            <a:fillRect/>
          </a:stretch>
        </a:blipFill>
      </dgm:spPr>
    </dgm:pt>
    <dgm:pt modelId="{1600F6EF-2C64-48AA-9265-83732D2A8511}" type="pres">
      <dgm:prSet presAssocID="{D6D12500-7CDC-4D68-8E15-F04A468AC63F}" presName="text" presStyleLbl="node1" presStyleIdx="0" presStyleCnt="1">
        <dgm:presLayoutVars>
          <dgm:bulletEnabled val="1"/>
        </dgm:presLayoutVars>
      </dgm:prSet>
      <dgm:spPr/>
    </dgm:pt>
  </dgm:ptLst>
  <dgm:cxnLst>
    <dgm:cxn modelId="{E2E1CA26-161D-4F88-9984-BD96B8F7C454}" type="presOf" srcId="{D6D12500-7CDC-4D68-8E15-F04A468AC63F}" destId="{AE0D2330-96AF-43E0-8B53-0B54AB579EC2}" srcOrd="0" destOrd="0" presId="urn:microsoft.com/office/officeart/2005/8/layout/vList4#2"/>
    <dgm:cxn modelId="{E0F7F1A9-DF1F-403E-B7A0-E5245953C84F}" srcId="{DB67A9CD-1D87-400D-AA55-AD084B018F1D}" destId="{D6D12500-7CDC-4D68-8E15-F04A468AC63F}" srcOrd="0" destOrd="0" parTransId="{6F72A4C0-B9BA-49C4-99C5-F5E2A3D88D14}" sibTransId="{400DF99F-2A99-4B48-B5FC-E8BC1C196DDD}"/>
    <dgm:cxn modelId="{87C2E0B6-592D-48EE-84E0-23A47ED01457}" type="presOf" srcId="{D6D12500-7CDC-4D68-8E15-F04A468AC63F}" destId="{1600F6EF-2C64-48AA-9265-83732D2A8511}" srcOrd="1" destOrd="0" presId="urn:microsoft.com/office/officeart/2005/8/layout/vList4#2"/>
    <dgm:cxn modelId="{2E6B53B8-3517-4E28-89E5-B81F2E6BE06D}" type="presOf" srcId="{DB67A9CD-1D87-400D-AA55-AD084B018F1D}" destId="{168879CC-C44B-4A95-8BCD-9BA8F6EFB582}" srcOrd="0" destOrd="0" presId="urn:microsoft.com/office/officeart/2005/8/layout/vList4#2"/>
    <dgm:cxn modelId="{B4E8C7AF-7F53-4CCB-81FD-78EA5C847BBA}" type="presParOf" srcId="{168879CC-C44B-4A95-8BCD-9BA8F6EFB582}" destId="{0B858D42-F144-468A-9B7D-E8571F4F9B5C}" srcOrd="0" destOrd="0" presId="urn:microsoft.com/office/officeart/2005/8/layout/vList4#2"/>
    <dgm:cxn modelId="{D1922B63-9CC3-43C0-974B-692B865371BB}" type="presParOf" srcId="{0B858D42-F144-468A-9B7D-E8571F4F9B5C}" destId="{AE0D2330-96AF-43E0-8B53-0B54AB579EC2}" srcOrd="0" destOrd="0" presId="urn:microsoft.com/office/officeart/2005/8/layout/vList4#2"/>
    <dgm:cxn modelId="{DB4B7B1A-297D-4D58-8404-76585F5285EC}" type="presParOf" srcId="{0B858D42-F144-468A-9B7D-E8571F4F9B5C}" destId="{6B6F107B-43A9-46E8-9FC5-B5C19270D46C}" srcOrd="1" destOrd="0" presId="urn:microsoft.com/office/officeart/2005/8/layout/vList4#2"/>
    <dgm:cxn modelId="{762E05DC-9442-4AF7-B7F9-ED90D4CDA693}" type="presParOf" srcId="{0B858D42-F144-468A-9B7D-E8571F4F9B5C}" destId="{1600F6EF-2C64-48AA-9265-83732D2A8511}" srcOrd="2" destOrd="0" presId="urn:microsoft.com/office/officeart/2005/8/layout/vList4#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E56EB4AE-FD28-4A15-A845-4423FF202596}" type="doc">
      <dgm:prSet loTypeId="urn:microsoft.com/office/officeart/2005/8/layout/vList4#3" loCatId="list" qsTypeId="urn:microsoft.com/office/officeart/2005/8/quickstyle/simple2" qsCatId="simple" csTypeId="urn:microsoft.com/office/officeart/2005/8/colors/colorful3" csCatId="colorful" phldr="1"/>
      <dgm:spPr/>
      <dgm:t>
        <a:bodyPr/>
        <a:lstStyle/>
        <a:p>
          <a:endParaRPr lang="zh-CN" altLang="en-US"/>
        </a:p>
      </dgm:t>
    </dgm:pt>
    <dgm:pt modelId="{6A0BB1E6-AA19-4551-BA0B-036C0E353B3A}">
      <dgm:prSet phldrT="[文本]" custT="1"/>
      <dgm:spPr>
        <a:solidFill>
          <a:schemeClr val="accent1">
            <a:lumMod val="75000"/>
          </a:schemeClr>
        </a:solidFill>
      </dgm:spPr>
      <dgm:t>
        <a:bodyPr/>
        <a:lstStyle/>
        <a:p>
          <a:r>
            <a:rPr lang="zh-CN" altLang="zh-CN" sz="2000" b="1" dirty="0">
              <a:latin typeface="华文宋体" pitchFamily="2" charset="-122"/>
              <a:ea typeface="华文宋体" pitchFamily="2" charset="-122"/>
            </a:rPr>
            <a:t>分区容忍性</a:t>
          </a:r>
          <a:r>
            <a:rPr lang="zh-CN" altLang="en-US" sz="2000" b="1" dirty="0">
              <a:latin typeface="华文宋体" pitchFamily="2" charset="-122"/>
              <a:ea typeface="华文宋体" pitchFamily="2" charset="-122"/>
            </a:rPr>
            <a:t>：</a:t>
          </a:r>
          <a:r>
            <a:rPr lang="zh-CN" altLang="zh-CN" sz="2000" b="1" dirty="0">
              <a:latin typeface="华文宋体" pitchFamily="2" charset="-122"/>
              <a:ea typeface="华文宋体" pitchFamily="2" charset="-122"/>
            </a:rPr>
            <a:t>是指当出现网络分区的情况时（即系统中的一部分节点无法和其他节点进行通信），分离的系统也能够正常运行</a:t>
          </a:r>
          <a:endParaRPr lang="zh-CN" altLang="en-US" sz="2000" b="1" dirty="0">
            <a:latin typeface="华文宋体" pitchFamily="2" charset="-122"/>
            <a:ea typeface="华文宋体" pitchFamily="2" charset="-122"/>
          </a:endParaRPr>
        </a:p>
      </dgm:t>
    </dgm:pt>
    <dgm:pt modelId="{31089B05-1544-45EB-8144-850D2A55E771}" type="sibTrans" cxnId="{4BFFD542-6FEA-493C-B708-5F1CC13B7967}">
      <dgm:prSet/>
      <dgm:spPr/>
      <dgm:t>
        <a:bodyPr/>
        <a:lstStyle/>
        <a:p>
          <a:endParaRPr lang="zh-CN" altLang="en-US"/>
        </a:p>
      </dgm:t>
    </dgm:pt>
    <dgm:pt modelId="{22C07606-16CC-43DC-9193-795D91F5053A}" type="parTrans" cxnId="{4BFFD542-6FEA-493C-B708-5F1CC13B7967}">
      <dgm:prSet/>
      <dgm:spPr/>
      <dgm:t>
        <a:bodyPr/>
        <a:lstStyle/>
        <a:p>
          <a:endParaRPr lang="zh-CN" altLang="en-US"/>
        </a:p>
      </dgm:t>
    </dgm:pt>
    <dgm:pt modelId="{2F04EDF2-C0E7-462F-8CD4-B392E0016B85}" type="pres">
      <dgm:prSet presAssocID="{E56EB4AE-FD28-4A15-A845-4423FF202596}" presName="linear" presStyleCnt="0">
        <dgm:presLayoutVars>
          <dgm:dir/>
          <dgm:resizeHandles val="exact"/>
        </dgm:presLayoutVars>
      </dgm:prSet>
      <dgm:spPr/>
    </dgm:pt>
    <dgm:pt modelId="{EDC123BD-B408-4AC2-8A40-6063E294E42F}" type="pres">
      <dgm:prSet presAssocID="{6A0BB1E6-AA19-4551-BA0B-036C0E353B3A}" presName="comp" presStyleCnt="0"/>
      <dgm:spPr/>
    </dgm:pt>
    <dgm:pt modelId="{E83F1513-CE10-48C0-907E-7B26C6B0EAF5}" type="pres">
      <dgm:prSet presAssocID="{6A0BB1E6-AA19-4551-BA0B-036C0E353B3A}" presName="box" presStyleLbl="node1" presStyleIdx="0" presStyleCnt="1" custLinFactNeighborX="-1031"/>
      <dgm:spPr/>
    </dgm:pt>
    <dgm:pt modelId="{E90A9363-FB3F-4B10-B293-CE16E12265AC}" type="pres">
      <dgm:prSet presAssocID="{6A0BB1E6-AA19-4551-BA0B-036C0E353B3A}" presName="img" presStyleLbl="fgImgPlace1" presStyleIdx="0" presStyleCnt="1"/>
      <dgm:spPr>
        <a:blipFill rotWithShape="1">
          <a:blip xmlns:r="http://schemas.openxmlformats.org/officeDocument/2006/relationships" r:embed="rId1"/>
          <a:stretch>
            <a:fillRect/>
          </a:stretch>
        </a:blipFill>
      </dgm:spPr>
    </dgm:pt>
    <dgm:pt modelId="{90A6F21C-7ED7-448F-BDE0-4CFDCD343533}" type="pres">
      <dgm:prSet presAssocID="{6A0BB1E6-AA19-4551-BA0B-036C0E353B3A}" presName="text" presStyleLbl="node1" presStyleIdx="0" presStyleCnt="1">
        <dgm:presLayoutVars>
          <dgm:bulletEnabled val="1"/>
        </dgm:presLayoutVars>
      </dgm:prSet>
      <dgm:spPr/>
    </dgm:pt>
  </dgm:ptLst>
  <dgm:cxnLst>
    <dgm:cxn modelId="{8FCD2E60-A90D-4BF1-B040-9E352A24DDD2}" type="presOf" srcId="{E56EB4AE-FD28-4A15-A845-4423FF202596}" destId="{2F04EDF2-C0E7-462F-8CD4-B392E0016B85}" srcOrd="0" destOrd="0" presId="urn:microsoft.com/office/officeart/2005/8/layout/vList4#3"/>
    <dgm:cxn modelId="{4BFFD542-6FEA-493C-B708-5F1CC13B7967}" srcId="{E56EB4AE-FD28-4A15-A845-4423FF202596}" destId="{6A0BB1E6-AA19-4551-BA0B-036C0E353B3A}" srcOrd="0" destOrd="0" parTransId="{22C07606-16CC-43DC-9193-795D91F5053A}" sibTransId="{31089B05-1544-45EB-8144-850D2A55E771}"/>
    <dgm:cxn modelId="{89499566-8598-4E3E-8A6E-AD9605BDEB95}" type="presOf" srcId="{6A0BB1E6-AA19-4551-BA0B-036C0E353B3A}" destId="{90A6F21C-7ED7-448F-BDE0-4CFDCD343533}" srcOrd="1" destOrd="0" presId="urn:microsoft.com/office/officeart/2005/8/layout/vList4#3"/>
    <dgm:cxn modelId="{524D3A7A-5C23-497F-890B-DB5E25917812}" type="presOf" srcId="{6A0BB1E6-AA19-4551-BA0B-036C0E353B3A}" destId="{E83F1513-CE10-48C0-907E-7B26C6B0EAF5}" srcOrd="0" destOrd="0" presId="urn:microsoft.com/office/officeart/2005/8/layout/vList4#3"/>
    <dgm:cxn modelId="{CA4C4399-62ED-417E-9FB6-09812918B3BE}" type="presParOf" srcId="{2F04EDF2-C0E7-462F-8CD4-B392E0016B85}" destId="{EDC123BD-B408-4AC2-8A40-6063E294E42F}" srcOrd="0" destOrd="0" presId="urn:microsoft.com/office/officeart/2005/8/layout/vList4#3"/>
    <dgm:cxn modelId="{52C7E6DA-2D22-4D60-A3C6-A38016DAE7EE}" type="presParOf" srcId="{EDC123BD-B408-4AC2-8A40-6063E294E42F}" destId="{E83F1513-CE10-48C0-907E-7B26C6B0EAF5}" srcOrd="0" destOrd="0" presId="urn:microsoft.com/office/officeart/2005/8/layout/vList4#3"/>
    <dgm:cxn modelId="{CF5A24F3-4C4B-4E09-BC21-DB2BB3F1FC82}" type="presParOf" srcId="{EDC123BD-B408-4AC2-8A40-6063E294E42F}" destId="{E90A9363-FB3F-4B10-B293-CE16E12265AC}" srcOrd="1" destOrd="0" presId="urn:microsoft.com/office/officeart/2005/8/layout/vList4#3"/>
    <dgm:cxn modelId="{93A09D7E-5E87-4C89-AB1D-E9C0EFA129EF}" type="presParOf" srcId="{EDC123BD-B408-4AC2-8A40-6063E294E42F}" destId="{90A6F21C-7ED7-448F-BDE0-4CFDCD343533}" srcOrd="2" destOrd="0" presId="urn:microsoft.com/office/officeart/2005/8/layout/vList4#3"/>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265BC495-6BA3-4E73-A2A8-490E150D6508}" type="doc">
      <dgm:prSet loTypeId="urn:microsoft.com/office/officeart/2005/8/layout/radial3" loCatId="cycle" qsTypeId="urn:microsoft.com/office/officeart/2005/8/quickstyle/simple1" qsCatId="simple" csTypeId="urn:microsoft.com/office/officeart/2005/8/colors/colorful2" csCatId="colorful" phldr="1"/>
      <dgm:spPr/>
      <dgm:t>
        <a:bodyPr/>
        <a:lstStyle/>
        <a:p>
          <a:endParaRPr lang="zh-CN" altLang="en-US"/>
        </a:p>
      </dgm:t>
    </dgm:pt>
    <dgm:pt modelId="{87CBF72F-C459-4EF0-AE4F-118B5BDAF4D3}">
      <dgm:prSet phldrT="[文本]"/>
      <dgm:spPr/>
      <dgm:t>
        <a:bodyPr/>
        <a:lstStyle/>
        <a:p>
          <a:r>
            <a:rPr lang="en-US" altLang="zh-CN" dirty="0" err="1"/>
            <a:t>NoSQL</a:t>
          </a:r>
          <a:r>
            <a:rPr lang="zh-CN" altLang="en-US" dirty="0"/>
            <a:t>数据库</a:t>
          </a:r>
        </a:p>
      </dgm:t>
    </dgm:pt>
    <dgm:pt modelId="{B49D0354-AC87-467F-A803-0A2024A83D0A}" type="parTrans" cxnId="{4BE5E6B1-F81E-449B-BCEF-146F2AB9B34C}">
      <dgm:prSet/>
      <dgm:spPr/>
      <dgm:t>
        <a:bodyPr/>
        <a:lstStyle/>
        <a:p>
          <a:endParaRPr lang="zh-CN" altLang="en-US"/>
        </a:p>
      </dgm:t>
    </dgm:pt>
    <dgm:pt modelId="{8D768172-08BE-440F-A1F8-473251EA4E84}" type="sibTrans" cxnId="{4BE5E6B1-F81E-449B-BCEF-146F2AB9B34C}">
      <dgm:prSet/>
      <dgm:spPr/>
      <dgm:t>
        <a:bodyPr/>
        <a:lstStyle/>
        <a:p>
          <a:endParaRPr lang="zh-CN" altLang="en-US"/>
        </a:p>
      </dgm:t>
    </dgm:pt>
    <dgm:pt modelId="{7C9A545A-B031-4DAA-AC1B-795FB02115B1}">
      <dgm:prSet phldrT="[文本]"/>
      <dgm:spPr/>
      <dgm:t>
        <a:bodyPr/>
        <a:lstStyle/>
        <a:p>
          <a:r>
            <a:rPr lang="en-US" altLang="zh-CN" dirty="0"/>
            <a:t>CAP</a:t>
          </a:r>
          <a:endParaRPr lang="zh-CN" altLang="en-US" dirty="0"/>
        </a:p>
      </dgm:t>
    </dgm:pt>
    <dgm:pt modelId="{7CB60ABF-043C-4608-8C2C-220D238766E8}" type="parTrans" cxnId="{140A258D-6BAC-4C32-A558-701E067162BE}">
      <dgm:prSet/>
      <dgm:spPr/>
      <dgm:t>
        <a:bodyPr/>
        <a:lstStyle/>
        <a:p>
          <a:endParaRPr lang="zh-CN" altLang="en-US"/>
        </a:p>
      </dgm:t>
    </dgm:pt>
    <dgm:pt modelId="{21A7B3C7-1059-4617-A9FE-28C0DD9C7F25}" type="sibTrans" cxnId="{140A258D-6BAC-4C32-A558-701E067162BE}">
      <dgm:prSet/>
      <dgm:spPr/>
      <dgm:t>
        <a:bodyPr/>
        <a:lstStyle/>
        <a:p>
          <a:endParaRPr lang="zh-CN" altLang="en-US"/>
        </a:p>
      </dgm:t>
    </dgm:pt>
    <dgm:pt modelId="{95EAE467-FAFF-4CC8-809E-58BEB81D0BF7}">
      <dgm:prSet phldrT="[文本]"/>
      <dgm:spPr/>
      <dgm:t>
        <a:bodyPr/>
        <a:lstStyle/>
        <a:p>
          <a:r>
            <a:rPr lang="zh-CN" altLang="en-US" dirty="0"/>
            <a:t>最终一致性</a:t>
          </a:r>
        </a:p>
      </dgm:t>
    </dgm:pt>
    <dgm:pt modelId="{3F080A9A-8962-46CA-A4D2-19CEBAD30D36}" type="parTrans" cxnId="{11BBC173-F44C-4247-AB4B-AD3913E5381A}">
      <dgm:prSet/>
      <dgm:spPr/>
      <dgm:t>
        <a:bodyPr/>
        <a:lstStyle/>
        <a:p>
          <a:endParaRPr lang="zh-CN" altLang="en-US"/>
        </a:p>
      </dgm:t>
    </dgm:pt>
    <dgm:pt modelId="{DDBC29D1-3E4E-41BD-84CE-89ECD12C2F08}" type="sibTrans" cxnId="{11BBC173-F44C-4247-AB4B-AD3913E5381A}">
      <dgm:prSet/>
      <dgm:spPr/>
      <dgm:t>
        <a:bodyPr/>
        <a:lstStyle/>
        <a:p>
          <a:endParaRPr lang="zh-CN" altLang="en-US"/>
        </a:p>
      </dgm:t>
    </dgm:pt>
    <dgm:pt modelId="{938E9C41-598E-4612-A4A8-AEE532AB10A8}">
      <dgm:prSet phldrT="[文本]"/>
      <dgm:spPr/>
      <dgm:t>
        <a:bodyPr/>
        <a:lstStyle/>
        <a:p>
          <a:r>
            <a:rPr lang="en-US" altLang="zh-CN" dirty="0"/>
            <a:t>BASE</a:t>
          </a:r>
          <a:endParaRPr lang="zh-CN" altLang="en-US" dirty="0"/>
        </a:p>
      </dgm:t>
    </dgm:pt>
    <dgm:pt modelId="{BEAF3484-2C4C-40B5-B112-810080603A09}" type="parTrans" cxnId="{3C1013F5-C074-430B-901A-D454A2A26863}">
      <dgm:prSet/>
      <dgm:spPr/>
      <dgm:t>
        <a:bodyPr/>
        <a:lstStyle/>
        <a:p>
          <a:endParaRPr lang="zh-CN" altLang="en-US"/>
        </a:p>
      </dgm:t>
    </dgm:pt>
    <dgm:pt modelId="{69445E18-93C1-497E-BB74-AD551909E95B}" type="sibTrans" cxnId="{3C1013F5-C074-430B-901A-D454A2A26863}">
      <dgm:prSet/>
      <dgm:spPr/>
      <dgm:t>
        <a:bodyPr/>
        <a:lstStyle/>
        <a:p>
          <a:endParaRPr lang="zh-CN" altLang="en-US"/>
        </a:p>
      </dgm:t>
    </dgm:pt>
    <dgm:pt modelId="{DC5D89D1-C0B6-41D5-891F-91AFC6F112A0}" type="pres">
      <dgm:prSet presAssocID="{265BC495-6BA3-4E73-A2A8-490E150D6508}" presName="composite" presStyleCnt="0">
        <dgm:presLayoutVars>
          <dgm:chMax val="1"/>
          <dgm:dir/>
          <dgm:resizeHandles val="exact"/>
        </dgm:presLayoutVars>
      </dgm:prSet>
      <dgm:spPr/>
    </dgm:pt>
    <dgm:pt modelId="{B18B0C64-B1B2-44DC-AC29-3C25105C7EAD}" type="pres">
      <dgm:prSet presAssocID="{265BC495-6BA3-4E73-A2A8-490E150D6508}" presName="radial" presStyleCnt="0">
        <dgm:presLayoutVars>
          <dgm:animLvl val="ctr"/>
        </dgm:presLayoutVars>
      </dgm:prSet>
      <dgm:spPr/>
    </dgm:pt>
    <dgm:pt modelId="{559E7BBD-8AAE-4678-996A-9AEBC5393D91}" type="pres">
      <dgm:prSet presAssocID="{87CBF72F-C459-4EF0-AE4F-118B5BDAF4D3}" presName="centerShape" presStyleLbl="vennNode1" presStyleIdx="0" presStyleCnt="4"/>
      <dgm:spPr/>
    </dgm:pt>
    <dgm:pt modelId="{E8FD3898-D5C9-4EDD-A569-A01E64C213F8}" type="pres">
      <dgm:prSet presAssocID="{7C9A545A-B031-4DAA-AC1B-795FB02115B1}" presName="node" presStyleLbl="vennNode1" presStyleIdx="1" presStyleCnt="4">
        <dgm:presLayoutVars>
          <dgm:bulletEnabled val="1"/>
        </dgm:presLayoutVars>
      </dgm:prSet>
      <dgm:spPr/>
    </dgm:pt>
    <dgm:pt modelId="{E4278E70-9F2E-419F-BEDD-5A6AB3FBCA2B}" type="pres">
      <dgm:prSet presAssocID="{95EAE467-FAFF-4CC8-809E-58BEB81D0BF7}" presName="node" presStyleLbl="vennNode1" presStyleIdx="2" presStyleCnt="4">
        <dgm:presLayoutVars>
          <dgm:bulletEnabled val="1"/>
        </dgm:presLayoutVars>
      </dgm:prSet>
      <dgm:spPr/>
    </dgm:pt>
    <dgm:pt modelId="{5CB8ADBD-813B-4D6B-BC73-D0E37BC0EFCD}" type="pres">
      <dgm:prSet presAssocID="{938E9C41-598E-4612-A4A8-AEE532AB10A8}" presName="node" presStyleLbl="vennNode1" presStyleIdx="3" presStyleCnt="4">
        <dgm:presLayoutVars>
          <dgm:bulletEnabled val="1"/>
        </dgm:presLayoutVars>
      </dgm:prSet>
      <dgm:spPr/>
    </dgm:pt>
  </dgm:ptLst>
  <dgm:cxnLst>
    <dgm:cxn modelId="{E19D7418-6994-4A57-B9BD-0FBB76C8D71A}" type="presOf" srcId="{87CBF72F-C459-4EF0-AE4F-118B5BDAF4D3}" destId="{559E7BBD-8AAE-4678-996A-9AEBC5393D91}" srcOrd="0" destOrd="0" presId="urn:microsoft.com/office/officeart/2005/8/layout/radial3"/>
    <dgm:cxn modelId="{D482D733-06E4-4D4F-BEF6-91402F3FC199}" type="presOf" srcId="{7C9A545A-B031-4DAA-AC1B-795FB02115B1}" destId="{E8FD3898-D5C9-4EDD-A569-A01E64C213F8}" srcOrd="0" destOrd="0" presId="urn:microsoft.com/office/officeart/2005/8/layout/radial3"/>
    <dgm:cxn modelId="{11BBC173-F44C-4247-AB4B-AD3913E5381A}" srcId="{87CBF72F-C459-4EF0-AE4F-118B5BDAF4D3}" destId="{95EAE467-FAFF-4CC8-809E-58BEB81D0BF7}" srcOrd="1" destOrd="0" parTransId="{3F080A9A-8962-46CA-A4D2-19CEBAD30D36}" sibTransId="{DDBC29D1-3E4E-41BD-84CE-89ECD12C2F08}"/>
    <dgm:cxn modelId="{8DA3767E-710B-4D36-81A9-7696A159D21A}" type="presOf" srcId="{938E9C41-598E-4612-A4A8-AEE532AB10A8}" destId="{5CB8ADBD-813B-4D6B-BC73-D0E37BC0EFCD}" srcOrd="0" destOrd="0" presId="urn:microsoft.com/office/officeart/2005/8/layout/radial3"/>
    <dgm:cxn modelId="{1CEFAC8A-3733-4915-A866-5F9CC566A68C}" type="presOf" srcId="{95EAE467-FAFF-4CC8-809E-58BEB81D0BF7}" destId="{E4278E70-9F2E-419F-BEDD-5A6AB3FBCA2B}" srcOrd="0" destOrd="0" presId="urn:microsoft.com/office/officeart/2005/8/layout/radial3"/>
    <dgm:cxn modelId="{140A258D-6BAC-4C32-A558-701E067162BE}" srcId="{87CBF72F-C459-4EF0-AE4F-118B5BDAF4D3}" destId="{7C9A545A-B031-4DAA-AC1B-795FB02115B1}" srcOrd="0" destOrd="0" parTransId="{7CB60ABF-043C-4608-8C2C-220D238766E8}" sibTransId="{21A7B3C7-1059-4617-A9FE-28C0DD9C7F25}"/>
    <dgm:cxn modelId="{B9BE989C-AAC3-4451-88EC-7177E22339EF}" type="presOf" srcId="{265BC495-6BA3-4E73-A2A8-490E150D6508}" destId="{DC5D89D1-C0B6-41D5-891F-91AFC6F112A0}" srcOrd="0" destOrd="0" presId="urn:microsoft.com/office/officeart/2005/8/layout/radial3"/>
    <dgm:cxn modelId="{4BE5E6B1-F81E-449B-BCEF-146F2AB9B34C}" srcId="{265BC495-6BA3-4E73-A2A8-490E150D6508}" destId="{87CBF72F-C459-4EF0-AE4F-118B5BDAF4D3}" srcOrd="0" destOrd="0" parTransId="{B49D0354-AC87-467F-A803-0A2024A83D0A}" sibTransId="{8D768172-08BE-440F-A1F8-473251EA4E84}"/>
    <dgm:cxn modelId="{3C1013F5-C074-430B-901A-D454A2A26863}" srcId="{87CBF72F-C459-4EF0-AE4F-118B5BDAF4D3}" destId="{938E9C41-598E-4612-A4A8-AEE532AB10A8}" srcOrd="2" destOrd="0" parTransId="{BEAF3484-2C4C-40B5-B112-810080603A09}" sibTransId="{69445E18-93C1-497E-BB74-AD551909E95B}"/>
    <dgm:cxn modelId="{D02AD79A-15AA-4C8C-BFC0-91867F6BA9D4}" type="presParOf" srcId="{DC5D89D1-C0B6-41D5-891F-91AFC6F112A0}" destId="{B18B0C64-B1B2-44DC-AC29-3C25105C7EAD}" srcOrd="0" destOrd="0" presId="urn:microsoft.com/office/officeart/2005/8/layout/radial3"/>
    <dgm:cxn modelId="{18586DE3-0AF9-4D30-8D3A-DC949A349DBD}" type="presParOf" srcId="{B18B0C64-B1B2-44DC-AC29-3C25105C7EAD}" destId="{559E7BBD-8AAE-4678-996A-9AEBC5393D91}" srcOrd="0" destOrd="0" presId="urn:microsoft.com/office/officeart/2005/8/layout/radial3"/>
    <dgm:cxn modelId="{C7835D89-938F-4C1C-A3DA-6927A457059E}" type="presParOf" srcId="{B18B0C64-B1B2-44DC-AC29-3C25105C7EAD}" destId="{E8FD3898-D5C9-4EDD-A569-A01E64C213F8}" srcOrd="1" destOrd="0" presId="urn:microsoft.com/office/officeart/2005/8/layout/radial3"/>
    <dgm:cxn modelId="{69CBC9AE-5321-47D2-AD5B-E2443A3492C9}" type="presParOf" srcId="{B18B0C64-B1B2-44DC-AC29-3C25105C7EAD}" destId="{E4278E70-9F2E-419F-BEDD-5A6AB3FBCA2B}" srcOrd="2" destOrd="0" presId="urn:microsoft.com/office/officeart/2005/8/layout/radial3"/>
    <dgm:cxn modelId="{E2A996C3-4B64-4E85-856F-759C039D7F9B}" type="presParOf" srcId="{B18B0C64-B1B2-44DC-AC29-3C25105C7EAD}" destId="{5CB8ADBD-813B-4D6B-BC73-D0E37BC0EFCD}" srcOrd="3" destOrd="0" presId="urn:microsoft.com/office/officeart/2005/8/layout/radial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ADE8ACE2-85F4-4265-8311-766A7F2FD134}" type="doc">
      <dgm:prSet loTypeId="urn:microsoft.com/office/officeart/2005/8/layout/radial4" loCatId="relationship" qsTypeId="urn:microsoft.com/office/officeart/2005/8/quickstyle/simple2" qsCatId="simple" csTypeId="urn:microsoft.com/office/officeart/2005/8/colors/colorful3" csCatId="colorful" phldr="1"/>
      <dgm:spPr/>
      <dgm:t>
        <a:bodyPr/>
        <a:lstStyle/>
        <a:p>
          <a:endParaRPr lang="zh-CN" altLang="en-US"/>
        </a:p>
      </dgm:t>
    </dgm:pt>
    <dgm:pt modelId="{6AF466FE-5D86-4F1E-A84C-5EDDE45A8960}">
      <dgm:prSet phldrT="[文本]"/>
      <dgm:spPr/>
      <dgm:t>
        <a:bodyPr/>
        <a:lstStyle/>
        <a:p>
          <a:r>
            <a:rPr lang="en-US" altLang="zh-CN" dirty="0" err="1"/>
            <a:t>NewSQL</a:t>
          </a:r>
          <a:r>
            <a:rPr lang="zh-CN" altLang="en-US" dirty="0"/>
            <a:t>数据库</a:t>
          </a:r>
        </a:p>
      </dgm:t>
    </dgm:pt>
    <dgm:pt modelId="{37ADD176-09BB-4E71-9728-175886A6ECFD}" type="parTrans" cxnId="{F8D05771-E2F8-45E0-BA97-BBB3B88E3D4B}">
      <dgm:prSet/>
      <dgm:spPr/>
      <dgm:t>
        <a:bodyPr/>
        <a:lstStyle/>
        <a:p>
          <a:endParaRPr lang="zh-CN" altLang="en-US"/>
        </a:p>
      </dgm:t>
    </dgm:pt>
    <dgm:pt modelId="{2F844A44-75F7-4EDA-95BD-4C49CC893469}" type="sibTrans" cxnId="{F8D05771-E2F8-45E0-BA97-BBB3B88E3D4B}">
      <dgm:prSet/>
      <dgm:spPr/>
      <dgm:t>
        <a:bodyPr/>
        <a:lstStyle/>
        <a:p>
          <a:endParaRPr lang="zh-CN" altLang="en-US"/>
        </a:p>
      </dgm:t>
    </dgm:pt>
    <dgm:pt modelId="{DF6DECB9-5135-4A14-B2BE-670C87FC2448}">
      <dgm:prSet phldrT="[文本]"/>
      <dgm:spPr/>
      <dgm:t>
        <a:bodyPr/>
        <a:lstStyle/>
        <a:p>
          <a:r>
            <a:rPr lang="zh-CN" altLang="en-US" dirty="0"/>
            <a:t>非常好的水平可扩展性</a:t>
          </a:r>
        </a:p>
      </dgm:t>
    </dgm:pt>
    <dgm:pt modelId="{4A919D3A-235B-4369-9143-31C0B8AFF1BC}" type="parTrans" cxnId="{7B633DE5-514F-494E-B90A-1E342B44E677}">
      <dgm:prSet/>
      <dgm:spPr/>
      <dgm:t>
        <a:bodyPr/>
        <a:lstStyle/>
        <a:p>
          <a:endParaRPr lang="zh-CN" altLang="en-US"/>
        </a:p>
      </dgm:t>
    </dgm:pt>
    <dgm:pt modelId="{FE38C1D1-D44D-4DB5-8949-ED6BDF8638BF}" type="sibTrans" cxnId="{7B633DE5-514F-494E-B90A-1E342B44E677}">
      <dgm:prSet/>
      <dgm:spPr/>
      <dgm:t>
        <a:bodyPr/>
        <a:lstStyle/>
        <a:p>
          <a:endParaRPr lang="zh-CN" altLang="en-US"/>
        </a:p>
      </dgm:t>
    </dgm:pt>
    <dgm:pt modelId="{EF1F2DAC-A307-4A33-8526-88CFEA474273}">
      <dgm:prSet phldrT="[文本]"/>
      <dgm:spPr>
        <a:solidFill>
          <a:schemeClr val="accent2">
            <a:lumMod val="60000"/>
            <a:lumOff val="40000"/>
          </a:schemeClr>
        </a:solidFill>
      </dgm:spPr>
      <dgm:t>
        <a:bodyPr/>
        <a:lstStyle/>
        <a:p>
          <a:r>
            <a:rPr lang="zh-CN" altLang="en-US" dirty="0"/>
            <a:t>强一致性</a:t>
          </a:r>
        </a:p>
      </dgm:t>
    </dgm:pt>
    <dgm:pt modelId="{F8E3513C-B44A-4D66-A465-EB1172E1C443}" type="parTrans" cxnId="{BD7B3165-A7C0-4802-BCE6-3AC067587D21}">
      <dgm:prSet/>
      <dgm:spPr>
        <a:solidFill>
          <a:schemeClr val="accent2">
            <a:lumMod val="60000"/>
            <a:lumOff val="40000"/>
          </a:schemeClr>
        </a:solidFill>
      </dgm:spPr>
      <dgm:t>
        <a:bodyPr/>
        <a:lstStyle/>
        <a:p>
          <a:endParaRPr lang="zh-CN" altLang="en-US"/>
        </a:p>
      </dgm:t>
    </dgm:pt>
    <dgm:pt modelId="{59B6B9A3-642D-43D4-9182-75294B7C87E6}" type="sibTrans" cxnId="{BD7B3165-A7C0-4802-BCE6-3AC067587D21}">
      <dgm:prSet/>
      <dgm:spPr/>
      <dgm:t>
        <a:bodyPr/>
        <a:lstStyle/>
        <a:p>
          <a:endParaRPr lang="zh-CN" altLang="en-US"/>
        </a:p>
      </dgm:t>
    </dgm:pt>
    <dgm:pt modelId="{F2E9C1A2-774D-4D53-9954-43054F700FF0}">
      <dgm:prSet phldrT="[文本]" phldr="1"/>
      <dgm:spPr/>
      <dgm:t>
        <a:bodyPr/>
        <a:lstStyle/>
        <a:p>
          <a:endParaRPr lang="zh-CN" altLang="en-US"/>
        </a:p>
      </dgm:t>
    </dgm:pt>
    <dgm:pt modelId="{CAC84431-DA9E-4F10-8123-2C887039271A}" type="parTrans" cxnId="{6305015C-FEB8-43E6-9D48-A066378EFBC6}">
      <dgm:prSet/>
      <dgm:spPr/>
      <dgm:t>
        <a:bodyPr/>
        <a:lstStyle/>
        <a:p>
          <a:endParaRPr lang="zh-CN" altLang="en-US"/>
        </a:p>
      </dgm:t>
    </dgm:pt>
    <dgm:pt modelId="{0882B4DC-6E53-4685-8671-CFBB984DB3C6}" type="sibTrans" cxnId="{6305015C-FEB8-43E6-9D48-A066378EFBC6}">
      <dgm:prSet/>
      <dgm:spPr/>
      <dgm:t>
        <a:bodyPr/>
        <a:lstStyle/>
        <a:p>
          <a:endParaRPr lang="zh-CN" altLang="en-US"/>
        </a:p>
      </dgm:t>
    </dgm:pt>
    <dgm:pt modelId="{CC990073-833E-4197-9CFD-4D7EE0470473}">
      <dgm:prSet phldrT="[文本]" phldr="1"/>
      <dgm:spPr/>
      <dgm:t>
        <a:bodyPr/>
        <a:lstStyle/>
        <a:p>
          <a:endParaRPr lang="zh-CN" altLang="en-US"/>
        </a:p>
      </dgm:t>
    </dgm:pt>
    <dgm:pt modelId="{C828C8C2-3471-4059-88AE-0697B2EBBB61}" type="parTrans" cxnId="{BC98D33D-FF58-458B-9778-B0290F486D1F}">
      <dgm:prSet/>
      <dgm:spPr/>
      <dgm:t>
        <a:bodyPr/>
        <a:lstStyle/>
        <a:p>
          <a:endParaRPr lang="zh-CN" altLang="en-US"/>
        </a:p>
      </dgm:t>
    </dgm:pt>
    <dgm:pt modelId="{DD72E1EE-D146-4F45-A543-84FB624DCE12}" type="sibTrans" cxnId="{BC98D33D-FF58-458B-9778-B0290F486D1F}">
      <dgm:prSet/>
      <dgm:spPr/>
      <dgm:t>
        <a:bodyPr/>
        <a:lstStyle/>
        <a:p>
          <a:endParaRPr lang="zh-CN" altLang="en-US"/>
        </a:p>
      </dgm:t>
    </dgm:pt>
    <dgm:pt modelId="{3BC707B0-319B-43D1-ACAB-98B06BB477EF}">
      <dgm:prSet phldrT="[文本]" phldr="1"/>
      <dgm:spPr/>
      <dgm:t>
        <a:bodyPr/>
        <a:lstStyle/>
        <a:p>
          <a:endParaRPr lang="zh-CN" altLang="en-US"/>
        </a:p>
      </dgm:t>
    </dgm:pt>
    <dgm:pt modelId="{07F5EFD7-2A97-4AE0-876D-4010FB1B8FCC}" type="parTrans" cxnId="{3081267A-956C-4126-9E78-7240D0A59420}">
      <dgm:prSet/>
      <dgm:spPr/>
      <dgm:t>
        <a:bodyPr/>
        <a:lstStyle/>
        <a:p>
          <a:endParaRPr lang="zh-CN" altLang="en-US"/>
        </a:p>
      </dgm:t>
    </dgm:pt>
    <dgm:pt modelId="{9FA9032E-6333-4998-94EA-41D6B3F9266E}" type="sibTrans" cxnId="{3081267A-956C-4126-9E78-7240D0A59420}">
      <dgm:prSet/>
      <dgm:spPr/>
      <dgm:t>
        <a:bodyPr/>
        <a:lstStyle/>
        <a:p>
          <a:endParaRPr lang="zh-CN" altLang="en-US"/>
        </a:p>
      </dgm:t>
    </dgm:pt>
    <dgm:pt modelId="{7E6E9500-5B7F-41B7-9299-E8BE5198E404}">
      <dgm:prSet phldrT="[文本]" phldr="1"/>
      <dgm:spPr/>
      <dgm:t>
        <a:bodyPr/>
        <a:lstStyle/>
        <a:p>
          <a:endParaRPr lang="zh-CN" altLang="en-US"/>
        </a:p>
      </dgm:t>
    </dgm:pt>
    <dgm:pt modelId="{FC11D5BB-4DFE-4588-9F56-266FAC80EBE6}" type="parTrans" cxnId="{D5A8B61B-409F-422E-AFA9-2C398B45B5C9}">
      <dgm:prSet/>
      <dgm:spPr/>
      <dgm:t>
        <a:bodyPr/>
        <a:lstStyle/>
        <a:p>
          <a:endParaRPr lang="zh-CN" altLang="en-US"/>
        </a:p>
      </dgm:t>
    </dgm:pt>
    <dgm:pt modelId="{A21A159F-C60E-4CC3-AA73-8EAD69ED15E5}" type="sibTrans" cxnId="{D5A8B61B-409F-422E-AFA9-2C398B45B5C9}">
      <dgm:prSet/>
      <dgm:spPr/>
      <dgm:t>
        <a:bodyPr/>
        <a:lstStyle/>
        <a:p>
          <a:endParaRPr lang="zh-CN" altLang="en-US"/>
        </a:p>
      </dgm:t>
    </dgm:pt>
    <dgm:pt modelId="{046BBB72-931D-4F9A-AB6A-B43D5F9061CC}">
      <dgm:prSet phldrT="[文本]" phldr="1"/>
      <dgm:spPr/>
      <dgm:t>
        <a:bodyPr/>
        <a:lstStyle/>
        <a:p>
          <a:endParaRPr lang="zh-CN" altLang="en-US"/>
        </a:p>
      </dgm:t>
    </dgm:pt>
    <dgm:pt modelId="{C1D15A54-711B-48FD-8834-DFDCBA87902D}" type="parTrans" cxnId="{EB8C4FF8-6E04-4B90-BA0C-31995F65E45E}">
      <dgm:prSet/>
      <dgm:spPr/>
      <dgm:t>
        <a:bodyPr/>
        <a:lstStyle/>
        <a:p>
          <a:endParaRPr lang="zh-CN" altLang="en-US"/>
        </a:p>
      </dgm:t>
    </dgm:pt>
    <dgm:pt modelId="{75063E20-DE86-4977-BD28-70AC87D8D78A}" type="sibTrans" cxnId="{EB8C4FF8-6E04-4B90-BA0C-31995F65E45E}">
      <dgm:prSet/>
      <dgm:spPr/>
      <dgm:t>
        <a:bodyPr/>
        <a:lstStyle/>
        <a:p>
          <a:endParaRPr lang="zh-CN" altLang="en-US"/>
        </a:p>
      </dgm:t>
    </dgm:pt>
    <dgm:pt modelId="{1CD5E5FE-68E3-4228-9E86-0C71CD93A5C7}">
      <dgm:prSet phldrT="[文本]" phldr="1"/>
      <dgm:spPr/>
      <dgm:t>
        <a:bodyPr/>
        <a:lstStyle/>
        <a:p>
          <a:endParaRPr lang="zh-CN" altLang="en-US"/>
        </a:p>
      </dgm:t>
    </dgm:pt>
    <dgm:pt modelId="{973C4439-3ECF-4192-9EC6-116A8FD45987}" type="parTrans" cxnId="{8B61BE0C-AB2A-4511-A464-2203BD5BD98E}">
      <dgm:prSet/>
      <dgm:spPr/>
      <dgm:t>
        <a:bodyPr/>
        <a:lstStyle/>
        <a:p>
          <a:endParaRPr lang="zh-CN" altLang="en-US"/>
        </a:p>
      </dgm:t>
    </dgm:pt>
    <dgm:pt modelId="{3B78F248-04D5-4810-BEB5-7477A31034AF}" type="sibTrans" cxnId="{8B61BE0C-AB2A-4511-A464-2203BD5BD98E}">
      <dgm:prSet/>
      <dgm:spPr/>
      <dgm:t>
        <a:bodyPr/>
        <a:lstStyle/>
        <a:p>
          <a:endParaRPr lang="zh-CN" altLang="en-US"/>
        </a:p>
      </dgm:t>
    </dgm:pt>
    <dgm:pt modelId="{AC89E4C4-2FB8-484A-B9F9-6C57B00D1EF0}">
      <dgm:prSet/>
      <dgm:spPr/>
      <dgm:t>
        <a:bodyPr/>
        <a:lstStyle/>
        <a:p>
          <a:endParaRPr lang="zh-CN" altLang="en-US"/>
        </a:p>
      </dgm:t>
    </dgm:pt>
    <dgm:pt modelId="{1E41DB29-26A3-4FA8-922B-5DA38540625C}" type="parTrans" cxnId="{A2591A2A-C96B-499A-9239-590A443C3B62}">
      <dgm:prSet/>
      <dgm:spPr/>
      <dgm:t>
        <a:bodyPr/>
        <a:lstStyle/>
        <a:p>
          <a:endParaRPr lang="zh-CN" altLang="en-US"/>
        </a:p>
      </dgm:t>
    </dgm:pt>
    <dgm:pt modelId="{38187BAB-D061-48A9-A9FC-C69411C35054}" type="sibTrans" cxnId="{A2591A2A-C96B-499A-9239-590A443C3B62}">
      <dgm:prSet/>
      <dgm:spPr/>
      <dgm:t>
        <a:bodyPr/>
        <a:lstStyle/>
        <a:p>
          <a:endParaRPr lang="zh-CN" altLang="en-US"/>
        </a:p>
      </dgm:t>
    </dgm:pt>
    <dgm:pt modelId="{3D2D9E58-D32B-42C0-BCC9-7CFB1F4FFF1B}">
      <dgm:prSet/>
      <dgm:spPr/>
      <dgm:t>
        <a:bodyPr/>
        <a:lstStyle/>
        <a:p>
          <a:endParaRPr lang="zh-CN" altLang="en-US"/>
        </a:p>
      </dgm:t>
    </dgm:pt>
    <dgm:pt modelId="{89BB58BA-9133-48E1-9A39-BAC26A43DF48}" type="parTrans" cxnId="{69284BE7-C759-4FC5-8022-F5AC160B8C2A}">
      <dgm:prSet/>
      <dgm:spPr/>
      <dgm:t>
        <a:bodyPr/>
        <a:lstStyle/>
        <a:p>
          <a:endParaRPr lang="zh-CN" altLang="en-US"/>
        </a:p>
      </dgm:t>
    </dgm:pt>
    <dgm:pt modelId="{5317632C-3850-473D-8F64-125CE3BAA7FE}" type="sibTrans" cxnId="{69284BE7-C759-4FC5-8022-F5AC160B8C2A}">
      <dgm:prSet/>
      <dgm:spPr/>
      <dgm:t>
        <a:bodyPr/>
        <a:lstStyle/>
        <a:p>
          <a:endParaRPr lang="zh-CN" altLang="en-US"/>
        </a:p>
      </dgm:t>
    </dgm:pt>
    <dgm:pt modelId="{70C06212-3F23-4E70-89AC-019E4001A784}">
      <dgm:prSet/>
      <dgm:spPr/>
      <dgm:t>
        <a:bodyPr/>
        <a:lstStyle/>
        <a:p>
          <a:r>
            <a:rPr lang="zh-CN" altLang="en-US" dirty="0"/>
            <a:t>事务一致性</a:t>
          </a:r>
        </a:p>
      </dgm:t>
    </dgm:pt>
    <dgm:pt modelId="{1D04EA91-2FDB-4204-92C3-88A38596E7F1}" type="parTrans" cxnId="{6FC58CCC-A17C-4FC5-9F69-13EC8D5AFA66}">
      <dgm:prSet/>
      <dgm:spPr/>
      <dgm:t>
        <a:bodyPr/>
        <a:lstStyle/>
        <a:p>
          <a:endParaRPr lang="zh-CN" altLang="en-US"/>
        </a:p>
      </dgm:t>
    </dgm:pt>
    <dgm:pt modelId="{96F8B152-B696-416C-8432-0BA6AEE71AC6}" type="sibTrans" cxnId="{6FC58CCC-A17C-4FC5-9F69-13EC8D5AFA66}">
      <dgm:prSet/>
      <dgm:spPr/>
      <dgm:t>
        <a:bodyPr/>
        <a:lstStyle/>
        <a:p>
          <a:endParaRPr lang="zh-CN" altLang="en-US"/>
        </a:p>
      </dgm:t>
    </dgm:pt>
    <dgm:pt modelId="{6B8C2EE5-3796-4A59-9A2A-C78BD0B4D983}">
      <dgm:prSet/>
      <dgm:spPr/>
      <dgm:t>
        <a:bodyPr/>
        <a:lstStyle/>
        <a:p>
          <a:r>
            <a:rPr lang="zh-CN" altLang="en-US" dirty="0"/>
            <a:t>支持</a:t>
          </a:r>
          <a:r>
            <a:rPr lang="en-US" altLang="zh-CN" dirty="0"/>
            <a:t>SQL</a:t>
          </a:r>
        </a:p>
        <a:p>
          <a:r>
            <a:rPr lang="zh-CN" altLang="en-US" dirty="0"/>
            <a:t>查询</a:t>
          </a:r>
        </a:p>
      </dgm:t>
    </dgm:pt>
    <dgm:pt modelId="{BB742EC0-04D3-43D1-BABF-6A7FB1922717}" type="parTrans" cxnId="{184B0B98-5151-437C-AB15-63BE294662D3}">
      <dgm:prSet/>
      <dgm:spPr/>
      <dgm:t>
        <a:bodyPr/>
        <a:lstStyle/>
        <a:p>
          <a:endParaRPr lang="zh-CN" altLang="en-US"/>
        </a:p>
      </dgm:t>
    </dgm:pt>
    <dgm:pt modelId="{51536713-4422-4486-B52B-9CD535EBFFD2}" type="sibTrans" cxnId="{184B0B98-5151-437C-AB15-63BE294662D3}">
      <dgm:prSet/>
      <dgm:spPr/>
      <dgm:t>
        <a:bodyPr/>
        <a:lstStyle/>
        <a:p>
          <a:endParaRPr lang="zh-CN" altLang="en-US"/>
        </a:p>
      </dgm:t>
    </dgm:pt>
    <dgm:pt modelId="{AAD27454-722B-4EC1-AB4E-13AC1C688500}">
      <dgm:prSet/>
      <dgm:spPr/>
      <dgm:t>
        <a:bodyPr/>
        <a:lstStyle/>
        <a:p>
          <a:r>
            <a:rPr lang="zh-CN" altLang="en-US" dirty="0"/>
            <a:t>支持海量的数据存储</a:t>
          </a:r>
        </a:p>
      </dgm:t>
    </dgm:pt>
    <dgm:pt modelId="{1871A608-1E95-4031-9078-5C6320F14096}" type="parTrans" cxnId="{46F2BB31-16BF-42F5-8780-AF12E4C08FD2}">
      <dgm:prSet/>
      <dgm:spPr/>
      <dgm:t>
        <a:bodyPr/>
        <a:lstStyle/>
        <a:p>
          <a:endParaRPr lang="zh-CN" altLang="en-US"/>
        </a:p>
      </dgm:t>
    </dgm:pt>
    <dgm:pt modelId="{CB944708-62A5-4799-8694-A0D05DF532A1}" type="sibTrans" cxnId="{46F2BB31-16BF-42F5-8780-AF12E4C08FD2}">
      <dgm:prSet/>
      <dgm:spPr/>
      <dgm:t>
        <a:bodyPr/>
        <a:lstStyle/>
        <a:p>
          <a:endParaRPr lang="zh-CN" altLang="en-US"/>
        </a:p>
      </dgm:t>
    </dgm:pt>
    <dgm:pt modelId="{EF55F3E5-5EF4-4393-975E-AEF1B5221794}" type="pres">
      <dgm:prSet presAssocID="{ADE8ACE2-85F4-4265-8311-766A7F2FD134}" presName="cycle" presStyleCnt="0">
        <dgm:presLayoutVars>
          <dgm:chMax val="1"/>
          <dgm:dir/>
          <dgm:animLvl val="ctr"/>
          <dgm:resizeHandles val="exact"/>
        </dgm:presLayoutVars>
      </dgm:prSet>
      <dgm:spPr/>
    </dgm:pt>
    <dgm:pt modelId="{3ACD3175-3879-474C-957B-A429C0E07BCB}" type="pres">
      <dgm:prSet presAssocID="{6AF466FE-5D86-4F1E-A84C-5EDDE45A8960}" presName="centerShape" presStyleLbl="node0" presStyleIdx="0" presStyleCnt="1"/>
      <dgm:spPr/>
    </dgm:pt>
    <dgm:pt modelId="{BE921BCB-16F2-4556-975B-482ADB983E74}" type="pres">
      <dgm:prSet presAssocID="{4A919D3A-235B-4369-9143-31C0B8AFF1BC}" presName="parTrans" presStyleLbl="bgSibTrans2D1" presStyleIdx="0" presStyleCnt="5"/>
      <dgm:spPr/>
    </dgm:pt>
    <dgm:pt modelId="{2F9D8A64-3B97-4646-874A-346AE8D86F6F}" type="pres">
      <dgm:prSet presAssocID="{DF6DECB9-5135-4A14-B2BE-670C87FC2448}" presName="node" presStyleLbl="node1" presStyleIdx="0" presStyleCnt="5">
        <dgm:presLayoutVars>
          <dgm:bulletEnabled val="1"/>
        </dgm:presLayoutVars>
      </dgm:prSet>
      <dgm:spPr/>
    </dgm:pt>
    <dgm:pt modelId="{3951DBA2-5E25-4ACA-BE14-3BD0325E6EA2}" type="pres">
      <dgm:prSet presAssocID="{F8E3513C-B44A-4D66-A465-EB1172E1C443}" presName="parTrans" presStyleLbl="bgSibTrans2D1" presStyleIdx="1" presStyleCnt="5"/>
      <dgm:spPr/>
    </dgm:pt>
    <dgm:pt modelId="{21B97387-AA8C-481D-93B8-EA8F1D18E18A}" type="pres">
      <dgm:prSet presAssocID="{EF1F2DAC-A307-4A33-8526-88CFEA474273}" presName="node" presStyleLbl="node1" presStyleIdx="1" presStyleCnt="5">
        <dgm:presLayoutVars>
          <dgm:bulletEnabled val="1"/>
        </dgm:presLayoutVars>
      </dgm:prSet>
      <dgm:spPr/>
    </dgm:pt>
    <dgm:pt modelId="{50BE954A-B84C-4D7B-8087-AEE6468314E2}" type="pres">
      <dgm:prSet presAssocID="{1D04EA91-2FDB-4204-92C3-88A38596E7F1}" presName="parTrans" presStyleLbl="bgSibTrans2D1" presStyleIdx="2" presStyleCnt="5"/>
      <dgm:spPr/>
    </dgm:pt>
    <dgm:pt modelId="{9F9A4538-00B7-4CA8-8D7D-43E4B3631410}" type="pres">
      <dgm:prSet presAssocID="{70C06212-3F23-4E70-89AC-019E4001A784}" presName="node" presStyleLbl="node1" presStyleIdx="2" presStyleCnt="5">
        <dgm:presLayoutVars>
          <dgm:bulletEnabled val="1"/>
        </dgm:presLayoutVars>
      </dgm:prSet>
      <dgm:spPr/>
    </dgm:pt>
    <dgm:pt modelId="{E5FD9E7F-5902-4083-AAC0-BC09348AD258}" type="pres">
      <dgm:prSet presAssocID="{BB742EC0-04D3-43D1-BABF-6A7FB1922717}" presName="parTrans" presStyleLbl="bgSibTrans2D1" presStyleIdx="3" presStyleCnt="5"/>
      <dgm:spPr/>
    </dgm:pt>
    <dgm:pt modelId="{0740917B-D1B8-4E80-864E-51104CC98A7D}" type="pres">
      <dgm:prSet presAssocID="{6B8C2EE5-3796-4A59-9A2A-C78BD0B4D983}" presName="node" presStyleLbl="node1" presStyleIdx="3" presStyleCnt="5">
        <dgm:presLayoutVars>
          <dgm:bulletEnabled val="1"/>
        </dgm:presLayoutVars>
      </dgm:prSet>
      <dgm:spPr/>
    </dgm:pt>
    <dgm:pt modelId="{192BF69F-89E2-44DB-8130-E9F2B0387DFE}" type="pres">
      <dgm:prSet presAssocID="{1871A608-1E95-4031-9078-5C6320F14096}" presName="parTrans" presStyleLbl="bgSibTrans2D1" presStyleIdx="4" presStyleCnt="5"/>
      <dgm:spPr/>
    </dgm:pt>
    <dgm:pt modelId="{5904036C-A800-45DF-A518-CD075AE15D95}" type="pres">
      <dgm:prSet presAssocID="{AAD27454-722B-4EC1-AB4E-13AC1C688500}" presName="node" presStyleLbl="node1" presStyleIdx="4" presStyleCnt="5">
        <dgm:presLayoutVars>
          <dgm:bulletEnabled val="1"/>
        </dgm:presLayoutVars>
      </dgm:prSet>
      <dgm:spPr/>
    </dgm:pt>
  </dgm:ptLst>
  <dgm:cxnLst>
    <dgm:cxn modelId="{8B61BE0C-AB2A-4511-A464-2203BD5BD98E}" srcId="{7E6E9500-5B7F-41B7-9299-E8BE5198E404}" destId="{1CD5E5FE-68E3-4228-9E86-0C71CD93A5C7}" srcOrd="1" destOrd="0" parTransId="{973C4439-3ECF-4192-9EC6-116A8FD45987}" sibTransId="{3B78F248-04D5-4810-BEB5-7477A31034AF}"/>
    <dgm:cxn modelId="{58C3530D-EF0F-4945-941D-E54649BA6D70}" type="presOf" srcId="{70C06212-3F23-4E70-89AC-019E4001A784}" destId="{9F9A4538-00B7-4CA8-8D7D-43E4B3631410}" srcOrd="0" destOrd="0" presId="urn:microsoft.com/office/officeart/2005/8/layout/radial4"/>
    <dgm:cxn modelId="{D5A8B61B-409F-422E-AFA9-2C398B45B5C9}" srcId="{ADE8ACE2-85F4-4265-8311-766A7F2FD134}" destId="{7E6E9500-5B7F-41B7-9299-E8BE5198E404}" srcOrd="4" destOrd="0" parTransId="{FC11D5BB-4DFE-4588-9F56-266FAC80EBE6}" sibTransId="{A21A159F-C60E-4CC3-AA73-8EAD69ED15E5}"/>
    <dgm:cxn modelId="{C26DA228-609B-4483-A091-2FFE70D188D1}" type="presOf" srcId="{ADE8ACE2-85F4-4265-8311-766A7F2FD134}" destId="{EF55F3E5-5EF4-4393-975E-AEF1B5221794}" srcOrd="0" destOrd="0" presId="urn:microsoft.com/office/officeart/2005/8/layout/radial4"/>
    <dgm:cxn modelId="{A2591A2A-C96B-499A-9239-590A443C3B62}" srcId="{ADE8ACE2-85F4-4265-8311-766A7F2FD134}" destId="{AC89E4C4-2FB8-484A-B9F9-6C57B00D1EF0}" srcOrd="1" destOrd="0" parTransId="{1E41DB29-26A3-4FA8-922B-5DA38540625C}" sibTransId="{38187BAB-D061-48A9-A9FC-C69411C35054}"/>
    <dgm:cxn modelId="{46F2BB31-16BF-42F5-8780-AF12E4C08FD2}" srcId="{6AF466FE-5D86-4F1E-A84C-5EDDE45A8960}" destId="{AAD27454-722B-4EC1-AB4E-13AC1C688500}" srcOrd="4" destOrd="0" parTransId="{1871A608-1E95-4031-9078-5C6320F14096}" sibTransId="{CB944708-62A5-4799-8694-A0D05DF532A1}"/>
    <dgm:cxn modelId="{BC98D33D-FF58-458B-9778-B0290F486D1F}" srcId="{F2E9C1A2-774D-4D53-9954-43054F700FF0}" destId="{CC990073-833E-4197-9CFD-4D7EE0470473}" srcOrd="0" destOrd="0" parTransId="{C828C8C2-3471-4059-88AE-0697B2EBBB61}" sibTransId="{DD72E1EE-D146-4F45-A543-84FB624DCE12}"/>
    <dgm:cxn modelId="{B0DC1340-89A1-4269-9D8A-C17B62254F14}" type="presOf" srcId="{6AF466FE-5D86-4F1E-A84C-5EDDE45A8960}" destId="{3ACD3175-3879-474C-957B-A429C0E07BCB}" srcOrd="0" destOrd="0" presId="urn:microsoft.com/office/officeart/2005/8/layout/radial4"/>
    <dgm:cxn modelId="{6305015C-FEB8-43E6-9D48-A066378EFBC6}" srcId="{ADE8ACE2-85F4-4265-8311-766A7F2FD134}" destId="{F2E9C1A2-774D-4D53-9954-43054F700FF0}" srcOrd="3" destOrd="0" parTransId="{CAC84431-DA9E-4F10-8123-2C887039271A}" sibTransId="{0882B4DC-6E53-4685-8671-CFBB984DB3C6}"/>
    <dgm:cxn modelId="{0E948B5C-4D98-4536-921A-F9628069AEEB}" type="presOf" srcId="{F8E3513C-B44A-4D66-A465-EB1172E1C443}" destId="{3951DBA2-5E25-4ACA-BE14-3BD0325E6EA2}" srcOrd="0" destOrd="0" presId="urn:microsoft.com/office/officeart/2005/8/layout/radial4"/>
    <dgm:cxn modelId="{BD7B3165-A7C0-4802-BCE6-3AC067587D21}" srcId="{6AF466FE-5D86-4F1E-A84C-5EDDE45A8960}" destId="{EF1F2DAC-A307-4A33-8526-88CFEA474273}" srcOrd="1" destOrd="0" parTransId="{F8E3513C-B44A-4D66-A465-EB1172E1C443}" sibTransId="{59B6B9A3-642D-43D4-9182-75294B7C87E6}"/>
    <dgm:cxn modelId="{F8D05771-E2F8-45E0-BA97-BBB3B88E3D4B}" srcId="{ADE8ACE2-85F4-4265-8311-766A7F2FD134}" destId="{6AF466FE-5D86-4F1E-A84C-5EDDE45A8960}" srcOrd="0" destOrd="0" parTransId="{37ADD176-09BB-4E71-9728-175886A6ECFD}" sibTransId="{2F844A44-75F7-4EDA-95BD-4C49CC893469}"/>
    <dgm:cxn modelId="{3081267A-956C-4126-9E78-7240D0A59420}" srcId="{F2E9C1A2-774D-4D53-9954-43054F700FF0}" destId="{3BC707B0-319B-43D1-ACAB-98B06BB477EF}" srcOrd="1" destOrd="0" parTransId="{07F5EFD7-2A97-4AE0-876D-4010FB1B8FCC}" sibTransId="{9FA9032E-6333-4998-94EA-41D6B3F9266E}"/>
    <dgm:cxn modelId="{964D047D-99F8-4D09-8412-E26E291CCDBE}" type="presOf" srcId="{DF6DECB9-5135-4A14-B2BE-670C87FC2448}" destId="{2F9D8A64-3B97-4646-874A-346AE8D86F6F}" srcOrd="0" destOrd="0" presId="urn:microsoft.com/office/officeart/2005/8/layout/radial4"/>
    <dgm:cxn modelId="{ED18007E-80BD-47EE-AC3C-CA7FCBEE42BC}" type="presOf" srcId="{6B8C2EE5-3796-4A59-9A2A-C78BD0B4D983}" destId="{0740917B-D1B8-4E80-864E-51104CC98A7D}" srcOrd="0" destOrd="0" presId="urn:microsoft.com/office/officeart/2005/8/layout/radial4"/>
    <dgm:cxn modelId="{ABFC2695-975D-4ACA-9AFB-EE8DB3B5569E}" type="presOf" srcId="{EF1F2DAC-A307-4A33-8526-88CFEA474273}" destId="{21B97387-AA8C-481D-93B8-EA8F1D18E18A}" srcOrd="0" destOrd="0" presId="urn:microsoft.com/office/officeart/2005/8/layout/radial4"/>
    <dgm:cxn modelId="{184B0B98-5151-437C-AB15-63BE294662D3}" srcId="{6AF466FE-5D86-4F1E-A84C-5EDDE45A8960}" destId="{6B8C2EE5-3796-4A59-9A2A-C78BD0B4D983}" srcOrd="3" destOrd="0" parTransId="{BB742EC0-04D3-43D1-BABF-6A7FB1922717}" sibTransId="{51536713-4422-4486-B52B-9CD535EBFFD2}"/>
    <dgm:cxn modelId="{71A9B99E-8305-4631-927C-E1326CA87693}" type="presOf" srcId="{4A919D3A-235B-4369-9143-31C0B8AFF1BC}" destId="{BE921BCB-16F2-4556-975B-482ADB983E74}" srcOrd="0" destOrd="0" presId="urn:microsoft.com/office/officeart/2005/8/layout/radial4"/>
    <dgm:cxn modelId="{B9FCD6AE-9015-4C21-84C8-5257CB4C6188}" type="presOf" srcId="{1D04EA91-2FDB-4204-92C3-88A38596E7F1}" destId="{50BE954A-B84C-4D7B-8087-AEE6468314E2}" srcOrd="0" destOrd="0" presId="urn:microsoft.com/office/officeart/2005/8/layout/radial4"/>
    <dgm:cxn modelId="{5C7994BC-6649-42B3-83D1-CD3B940F57AF}" type="presOf" srcId="{AAD27454-722B-4EC1-AB4E-13AC1C688500}" destId="{5904036C-A800-45DF-A518-CD075AE15D95}" srcOrd="0" destOrd="0" presId="urn:microsoft.com/office/officeart/2005/8/layout/radial4"/>
    <dgm:cxn modelId="{3F4170CA-22EB-4718-A312-71949D77D91B}" type="presOf" srcId="{1871A608-1E95-4031-9078-5C6320F14096}" destId="{192BF69F-89E2-44DB-8130-E9F2B0387DFE}" srcOrd="0" destOrd="0" presId="urn:microsoft.com/office/officeart/2005/8/layout/radial4"/>
    <dgm:cxn modelId="{6FC58CCC-A17C-4FC5-9F69-13EC8D5AFA66}" srcId="{6AF466FE-5D86-4F1E-A84C-5EDDE45A8960}" destId="{70C06212-3F23-4E70-89AC-019E4001A784}" srcOrd="2" destOrd="0" parTransId="{1D04EA91-2FDB-4204-92C3-88A38596E7F1}" sibTransId="{96F8B152-B696-416C-8432-0BA6AEE71AC6}"/>
    <dgm:cxn modelId="{7B633DE5-514F-494E-B90A-1E342B44E677}" srcId="{6AF466FE-5D86-4F1E-A84C-5EDDE45A8960}" destId="{DF6DECB9-5135-4A14-B2BE-670C87FC2448}" srcOrd="0" destOrd="0" parTransId="{4A919D3A-235B-4369-9143-31C0B8AFF1BC}" sibTransId="{FE38C1D1-D44D-4DB5-8949-ED6BDF8638BF}"/>
    <dgm:cxn modelId="{69284BE7-C759-4FC5-8022-F5AC160B8C2A}" srcId="{ADE8ACE2-85F4-4265-8311-766A7F2FD134}" destId="{3D2D9E58-D32B-42C0-BCC9-7CFB1F4FFF1B}" srcOrd="2" destOrd="0" parTransId="{89BB58BA-9133-48E1-9A39-BAC26A43DF48}" sibTransId="{5317632C-3850-473D-8F64-125CE3BAA7FE}"/>
    <dgm:cxn modelId="{83881FF4-A14B-4B6C-B1FE-6F9A26B42D42}" type="presOf" srcId="{BB742EC0-04D3-43D1-BABF-6A7FB1922717}" destId="{E5FD9E7F-5902-4083-AAC0-BC09348AD258}" srcOrd="0" destOrd="0" presId="urn:microsoft.com/office/officeart/2005/8/layout/radial4"/>
    <dgm:cxn modelId="{EB8C4FF8-6E04-4B90-BA0C-31995F65E45E}" srcId="{7E6E9500-5B7F-41B7-9299-E8BE5198E404}" destId="{046BBB72-931D-4F9A-AB6A-B43D5F9061CC}" srcOrd="0" destOrd="0" parTransId="{C1D15A54-711B-48FD-8834-DFDCBA87902D}" sibTransId="{75063E20-DE86-4977-BD28-70AC87D8D78A}"/>
    <dgm:cxn modelId="{3EC5EC48-4410-414C-82D7-9872BD609811}" type="presParOf" srcId="{EF55F3E5-5EF4-4393-975E-AEF1B5221794}" destId="{3ACD3175-3879-474C-957B-A429C0E07BCB}" srcOrd="0" destOrd="0" presId="urn:microsoft.com/office/officeart/2005/8/layout/radial4"/>
    <dgm:cxn modelId="{2E625734-8274-4AC5-AF2B-6465D3118D02}" type="presParOf" srcId="{EF55F3E5-5EF4-4393-975E-AEF1B5221794}" destId="{BE921BCB-16F2-4556-975B-482ADB983E74}" srcOrd="1" destOrd="0" presId="urn:microsoft.com/office/officeart/2005/8/layout/radial4"/>
    <dgm:cxn modelId="{F08DE52C-FBD5-4555-BB9E-E3E6B2439C7B}" type="presParOf" srcId="{EF55F3E5-5EF4-4393-975E-AEF1B5221794}" destId="{2F9D8A64-3B97-4646-874A-346AE8D86F6F}" srcOrd="2" destOrd="0" presId="urn:microsoft.com/office/officeart/2005/8/layout/radial4"/>
    <dgm:cxn modelId="{E9A396CC-E3EE-4917-81D0-D5AA8FFD078F}" type="presParOf" srcId="{EF55F3E5-5EF4-4393-975E-AEF1B5221794}" destId="{3951DBA2-5E25-4ACA-BE14-3BD0325E6EA2}" srcOrd="3" destOrd="0" presId="urn:microsoft.com/office/officeart/2005/8/layout/radial4"/>
    <dgm:cxn modelId="{3391403B-ABFD-4628-8B58-797A2A988034}" type="presParOf" srcId="{EF55F3E5-5EF4-4393-975E-AEF1B5221794}" destId="{21B97387-AA8C-481D-93B8-EA8F1D18E18A}" srcOrd="4" destOrd="0" presId="urn:microsoft.com/office/officeart/2005/8/layout/radial4"/>
    <dgm:cxn modelId="{D6BEA140-D4AC-4BC3-AF59-FB814FF5693F}" type="presParOf" srcId="{EF55F3E5-5EF4-4393-975E-AEF1B5221794}" destId="{50BE954A-B84C-4D7B-8087-AEE6468314E2}" srcOrd="5" destOrd="0" presId="urn:microsoft.com/office/officeart/2005/8/layout/radial4"/>
    <dgm:cxn modelId="{C14BCBF2-76EC-4F7C-87E1-07BFCDB2D7F3}" type="presParOf" srcId="{EF55F3E5-5EF4-4393-975E-AEF1B5221794}" destId="{9F9A4538-00B7-4CA8-8D7D-43E4B3631410}" srcOrd="6" destOrd="0" presId="urn:microsoft.com/office/officeart/2005/8/layout/radial4"/>
    <dgm:cxn modelId="{1882B6C8-E5EF-433D-97F1-8F227DC0903C}" type="presParOf" srcId="{EF55F3E5-5EF4-4393-975E-AEF1B5221794}" destId="{E5FD9E7F-5902-4083-AAC0-BC09348AD258}" srcOrd="7" destOrd="0" presId="urn:microsoft.com/office/officeart/2005/8/layout/radial4"/>
    <dgm:cxn modelId="{A832AA0C-4E23-4871-89AC-94876095E5B6}" type="presParOf" srcId="{EF55F3E5-5EF4-4393-975E-AEF1B5221794}" destId="{0740917B-D1B8-4E80-864E-51104CC98A7D}" srcOrd="8" destOrd="0" presId="urn:microsoft.com/office/officeart/2005/8/layout/radial4"/>
    <dgm:cxn modelId="{43EBCAF7-1DAE-467F-A36E-B97400F82C10}" type="presParOf" srcId="{EF55F3E5-5EF4-4393-975E-AEF1B5221794}" destId="{192BF69F-89E2-44DB-8130-E9F2B0387DFE}" srcOrd="9" destOrd="0" presId="urn:microsoft.com/office/officeart/2005/8/layout/radial4"/>
    <dgm:cxn modelId="{1EA2C543-28DE-4EBC-A260-A86BA9703D21}" type="presParOf" srcId="{EF55F3E5-5EF4-4393-975E-AEF1B5221794}" destId="{5904036C-A800-45DF-A518-CD075AE15D95}" srcOrd="10" destOrd="0" presId="urn:microsoft.com/office/officeart/2005/8/layout/radial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FF7B3C0-47EC-4925-B8DD-BD5327058EBA}" type="doc">
      <dgm:prSet loTypeId="urn:microsoft.com/office/officeart/2008/layout/VerticalCurvedList" loCatId="list" qsTypeId="urn:microsoft.com/office/officeart/2005/8/quickstyle/simple3" qsCatId="simple" csTypeId="urn:microsoft.com/office/officeart/2005/8/colors/colorful3" csCatId="colorful" phldr="1"/>
      <dgm:spPr/>
      <dgm:t>
        <a:bodyPr/>
        <a:lstStyle/>
        <a:p>
          <a:endParaRPr lang="zh-CN" altLang="en-US"/>
        </a:p>
      </dgm:t>
    </dgm:pt>
    <dgm:pt modelId="{6D8C3DFE-5A62-404A-B743-94C7288BCE10}">
      <dgm:prSet phldrT="[文本]" custT="1"/>
      <dgm:spPr/>
      <dgm:t>
        <a:bodyPr/>
        <a:lstStyle/>
        <a:p>
          <a:r>
            <a:rPr lang="zh-CN" altLang="en-US" sz="2000" b="0" dirty="0">
              <a:latin typeface="华文中宋" pitchFamily="2" charset="-122"/>
              <a:ea typeface="华文中宋" pitchFamily="2" charset="-122"/>
            </a:rPr>
            <a:t>无法满足海量数据的管理需求</a:t>
          </a:r>
        </a:p>
      </dgm:t>
    </dgm:pt>
    <dgm:pt modelId="{BFD848FB-D544-429A-BCF4-586472D1A752}" type="parTrans" cxnId="{90CF93A5-1F47-46EB-B4D8-2C1A346EBD04}">
      <dgm:prSet/>
      <dgm:spPr/>
      <dgm:t>
        <a:bodyPr/>
        <a:lstStyle/>
        <a:p>
          <a:endParaRPr lang="zh-CN" altLang="en-US"/>
        </a:p>
      </dgm:t>
    </dgm:pt>
    <dgm:pt modelId="{C2060D18-A814-4E90-AC54-478D971445D6}" type="sibTrans" cxnId="{90CF93A5-1F47-46EB-B4D8-2C1A346EBD04}">
      <dgm:prSet/>
      <dgm:spPr/>
      <dgm:t>
        <a:bodyPr/>
        <a:lstStyle/>
        <a:p>
          <a:endParaRPr lang="zh-CN" altLang="en-US"/>
        </a:p>
      </dgm:t>
    </dgm:pt>
    <dgm:pt modelId="{28B41FEF-1FEA-4D6C-8C6C-7627CA406BA3}" type="pres">
      <dgm:prSet presAssocID="{0FF7B3C0-47EC-4925-B8DD-BD5327058EBA}" presName="Name0" presStyleCnt="0">
        <dgm:presLayoutVars>
          <dgm:chMax val="7"/>
          <dgm:chPref val="7"/>
          <dgm:dir/>
        </dgm:presLayoutVars>
      </dgm:prSet>
      <dgm:spPr/>
    </dgm:pt>
    <dgm:pt modelId="{282D7B81-18E3-4815-AD56-9F07283A8484}" type="pres">
      <dgm:prSet presAssocID="{0FF7B3C0-47EC-4925-B8DD-BD5327058EBA}" presName="Name1" presStyleCnt="0"/>
      <dgm:spPr/>
    </dgm:pt>
    <dgm:pt modelId="{105DE4AE-84B3-4B86-91B2-73C451E6DB48}" type="pres">
      <dgm:prSet presAssocID="{0FF7B3C0-47EC-4925-B8DD-BD5327058EBA}" presName="cycle" presStyleCnt="0"/>
      <dgm:spPr/>
    </dgm:pt>
    <dgm:pt modelId="{CF70E5E8-73A2-4870-8BF1-E44A8A1F024E}" type="pres">
      <dgm:prSet presAssocID="{0FF7B3C0-47EC-4925-B8DD-BD5327058EBA}" presName="srcNode" presStyleLbl="node1" presStyleIdx="0" presStyleCnt="1"/>
      <dgm:spPr/>
    </dgm:pt>
    <dgm:pt modelId="{31152BE1-BB39-4086-9747-27880B036857}" type="pres">
      <dgm:prSet presAssocID="{0FF7B3C0-47EC-4925-B8DD-BD5327058EBA}" presName="conn" presStyleLbl="parChTrans1D2" presStyleIdx="0" presStyleCnt="1"/>
      <dgm:spPr/>
    </dgm:pt>
    <dgm:pt modelId="{D1576853-204C-4CFB-B04D-DF939291B5F9}" type="pres">
      <dgm:prSet presAssocID="{0FF7B3C0-47EC-4925-B8DD-BD5327058EBA}" presName="extraNode" presStyleLbl="node1" presStyleIdx="0" presStyleCnt="1"/>
      <dgm:spPr/>
    </dgm:pt>
    <dgm:pt modelId="{AB929830-2A98-4959-ACA5-72169B5C98F0}" type="pres">
      <dgm:prSet presAssocID="{0FF7B3C0-47EC-4925-B8DD-BD5327058EBA}" presName="dstNode" presStyleLbl="node1" presStyleIdx="0" presStyleCnt="1"/>
      <dgm:spPr/>
    </dgm:pt>
    <dgm:pt modelId="{A2EA3905-00BE-45C0-BB74-A15F9FD19D13}" type="pres">
      <dgm:prSet presAssocID="{6D8C3DFE-5A62-404A-B743-94C7288BCE10}" presName="text_1" presStyleLbl="node1" presStyleIdx="0" presStyleCnt="1">
        <dgm:presLayoutVars>
          <dgm:bulletEnabled val="1"/>
        </dgm:presLayoutVars>
      </dgm:prSet>
      <dgm:spPr/>
    </dgm:pt>
    <dgm:pt modelId="{E43FF00A-23AC-471F-A703-F8109199A361}" type="pres">
      <dgm:prSet presAssocID="{6D8C3DFE-5A62-404A-B743-94C7288BCE10}" presName="accent_1" presStyleCnt="0"/>
      <dgm:spPr/>
    </dgm:pt>
    <dgm:pt modelId="{1CDEE699-76B6-4B47-8BB2-1F59C05343B5}" type="pres">
      <dgm:prSet presAssocID="{6D8C3DFE-5A62-404A-B743-94C7288BCE10}" presName="accentRepeatNode" presStyleLbl="solidFgAcc1" presStyleIdx="0" presStyleCnt="1"/>
      <dgm:spPr/>
    </dgm:pt>
  </dgm:ptLst>
  <dgm:cxnLst>
    <dgm:cxn modelId="{4DA1C433-EEEF-49AA-A790-DD2941AA5718}" type="presOf" srcId="{C2060D18-A814-4E90-AC54-478D971445D6}" destId="{31152BE1-BB39-4086-9747-27880B036857}" srcOrd="0" destOrd="0" presId="urn:microsoft.com/office/officeart/2008/layout/VerticalCurvedList"/>
    <dgm:cxn modelId="{101C2381-BD0D-49CA-BACF-7897642A9193}" type="presOf" srcId="{6D8C3DFE-5A62-404A-B743-94C7288BCE10}" destId="{A2EA3905-00BE-45C0-BB74-A15F9FD19D13}" srcOrd="0" destOrd="0" presId="urn:microsoft.com/office/officeart/2008/layout/VerticalCurvedList"/>
    <dgm:cxn modelId="{90CF93A5-1F47-46EB-B4D8-2C1A346EBD04}" srcId="{0FF7B3C0-47EC-4925-B8DD-BD5327058EBA}" destId="{6D8C3DFE-5A62-404A-B743-94C7288BCE10}" srcOrd="0" destOrd="0" parTransId="{BFD848FB-D544-429A-BCF4-586472D1A752}" sibTransId="{C2060D18-A814-4E90-AC54-478D971445D6}"/>
    <dgm:cxn modelId="{D3E3A9E9-6DA1-4DEA-91A6-CC6C54317CB8}" type="presOf" srcId="{0FF7B3C0-47EC-4925-B8DD-BD5327058EBA}" destId="{28B41FEF-1FEA-4D6C-8C6C-7627CA406BA3}" srcOrd="0" destOrd="0" presId="urn:microsoft.com/office/officeart/2008/layout/VerticalCurvedList"/>
    <dgm:cxn modelId="{4CD9503B-AEFA-48FB-84E2-D12AEFABDB1B}" type="presParOf" srcId="{28B41FEF-1FEA-4D6C-8C6C-7627CA406BA3}" destId="{282D7B81-18E3-4815-AD56-9F07283A8484}" srcOrd="0" destOrd="0" presId="urn:microsoft.com/office/officeart/2008/layout/VerticalCurvedList"/>
    <dgm:cxn modelId="{1A7D6627-F96B-4840-84C2-3FC631831D2C}" type="presParOf" srcId="{282D7B81-18E3-4815-AD56-9F07283A8484}" destId="{105DE4AE-84B3-4B86-91B2-73C451E6DB48}" srcOrd="0" destOrd="0" presId="urn:microsoft.com/office/officeart/2008/layout/VerticalCurvedList"/>
    <dgm:cxn modelId="{6C48EC70-1C68-488D-B447-BA4FD3D907FF}" type="presParOf" srcId="{105DE4AE-84B3-4B86-91B2-73C451E6DB48}" destId="{CF70E5E8-73A2-4870-8BF1-E44A8A1F024E}" srcOrd="0" destOrd="0" presId="urn:microsoft.com/office/officeart/2008/layout/VerticalCurvedList"/>
    <dgm:cxn modelId="{77741D76-8AD9-43C2-95F3-DF239BD85B00}" type="presParOf" srcId="{105DE4AE-84B3-4B86-91B2-73C451E6DB48}" destId="{31152BE1-BB39-4086-9747-27880B036857}" srcOrd="1" destOrd="0" presId="urn:microsoft.com/office/officeart/2008/layout/VerticalCurvedList"/>
    <dgm:cxn modelId="{370F19DC-F5A2-4296-8165-74802B082C12}" type="presParOf" srcId="{105DE4AE-84B3-4B86-91B2-73C451E6DB48}" destId="{D1576853-204C-4CFB-B04D-DF939291B5F9}" srcOrd="2" destOrd="0" presId="urn:microsoft.com/office/officeart/2008/layout/VerticalCurvedList"/>
    <dgm:cxn modelId="{F2CBFDB5-87B4-40F8-8794-173847B87D1A}" type="presParOf" srcId="{105DE4AE-84B3-4B86-91B2-73C451E6DB48}" destId="{AB929830-2A98-4959-ACA5-72169B5C98F0}" srcOrd="3" destOrd="0" presId="urn:microsoft.com/office/officeart/2008/layout/VerticalCurvedList"/>
    <dgm:cxn modelId="{3B033560-703A-4958-870B-F792863A9EC7}" type="presParOf" srcId="{282D7B81-18E3-4815-AD56-9F07283A8484}" destId="{A2EA3905-00BE-45C0-BB74-A15F9FD19D13}" srcOrd="1" destOrd="0" presId="urn:microsoft.com/office/officeart/2008/layout/VerticalCurvedList"/>
    <dgm:cxn modelId="{12D731E8-F1F7-4E00-ACF3-662823AFFEBC}" type="presParOf" srcId="{282D7B81-18E3-4815-AD56-9F07283A8484}" destId="{E43FF00A-23AC-471F-A703-F8109199A361}" srcOrd="2" destOrd="0" presId="urn:microsoft.com/office/officeart/2008/layout/VerticalCurvedList"/>
    <dgm:cxn modelId="{06AAFA06-ADDB-47A6-8513-3877CD444E3A}" type="presParOf" srcId="{E43FF00A-23AC-471F-A703-F8109199A361}" destId="{1CDEE699-76B6-4B47-8BB2-1F59C05343B5}" srcOrd="0" destOrd="0" presId="urn:microsoft.com/office/officeart/2008/layout/VerticalCurv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2EA5C49-1E47-491C-A7E9-75F686C3054C}" type="doc">
      <dgm:prSet loTypeId="urn:microsoft.com/office/officeart/2008/layout/VerticalCurvedList" loCatId="list" qsTypeId="urn:microsoft.com/office/officeart/2005/8/quickstyle/simple3" qsCatId="simple" csTypeId="urn:microsoft.com/office/officeart/2005/8/colors/colorful3" csCatId="colorful" phldr="1"/>
      <dgm:spPr/>
      <dgm:t>
        <a:bodyPr/>
        <a:lstStyle/>
        <a:p>
          <a:endParaRPr lang="zh-CN" altLang="en-US"/>
        </a:p>
      </dgm:t>
    </dgm:pt>
    <dgm:pt modelId="{75CDC922-3613-4991-8D95-A21544DF947C}">
      <dgm:prSet phldrT="[文本]" custT="1"/>
      <dgm:spPr/>
      <dgm:t>
        <a:bodyPr/>
        <a:lstStyle/>
        <a:p>
          <a:pPr marL="0" marR="0" indent="0" defTabSz="914400" eaLnBrk="1" fontAlgn="auto" latinLnBrk="0" hangingPunct="1">
            <a:lnSpc>
              <a:spcPct val="100000"/>
            </a:lnSpc>
            <a:spcBef>
              <a:spcPts val="0"/>
            </a:spcBef>
            <a:spcAft>
              <a:spcPts val="0"/>
            </a:spcAft>
            <a:buClrTx/>
            <a:buSzTx/>
            <a:buFontTx/>
            <a:buNone/>
            <a:tabLst/>
            <a:defRPr/>
          </a:pPr>
          <a:r>
            <a:rPr lang="zh-CN" altLang="en-US" sz="2000" b="0" dirty="0">
              <a:latin typeface="华文中宋" pitchFamily="2" charset="-122"/>
              <a:ea typeface="华文中宋" pitchFamily="2" charset="-122"/>
            </a:rPr>
            <a:t>无法满足海量数据的管理需求</a:t>
          </a:r>
        </a:p>
      </dgm:t>
    </dgm:pt>
    <dgm:pt modelId="{0E69796F-D026-4A2A-A575-4E9A76DCECCC}" type="parTrans" cxnId="{DE3904B1-18A4-4C18-8397-C16FE8943E60}">
      <dgm:prSet/>
      <dgm:spPr/>
      <dgm:t>
        <a:bodyPr/>
        <a:lstStyle/>
        <a:p>
          <a:endParaRPr lang="zh-CN" altLang="en-US"/>
        </a:p>
      </dgm:t>
    </dgm:pt>
    <dgm:pt modelId="{FB627A0C-79AB-4ACF-BF77-47689526D0E4}" type="sibTrans" cxnId="{DE3904B1-18A4-4C18-8397-C16FE8943E60}">
      <dgm:prSet/>
      <dgm:spPr/>
      <dgm:t>
        <a:bodyPr/>
        <a:lstStyle/>
        <a:p>
          <a:endParaRPr lang="zh-CN" altLang="en-US"/>
        </a:p>
      </dgm:t>
    </dgm:pt>
    <dgm:pt modelId="{98887295-53F2-4335-8CB1-E2BCA082D889}">
      <dgm:prSet custT="1"/>
      <dgm:spPr/>
      <dgm:t>
        <a:bodyPr/>
        <a:lstStyle/>
        <a:p>
          <a:r>
            <a:rPr lang="zh-CN" altLang="en-US" sz="2000" b="0" dirty="0">
              <a:latin typeface="华文中宋" pitchFamily="2" charset="-122"/>
              <a:ea typeface="华文中宋" pitchFamily="2" charset="-122"/>
            </a:rPr>
            <a:t>无法满足数据高并发的需求</a:t>
          </a:r>
        </a:p>
      </dgm:t>
    </dgm:pt>
    <dgm:pt modelId="{B192E552-041E-40B4-BAC8-D1FAAB0F1427}" type="parTrans" cxnId="{4BCE7101-D1D5-48D5-92D8-1581AC73AD82}">
      <dgm:prSet/>
      <dgm:spPr/>
      <dgm:t>
        <a:bodyPr/>
        <a:lstStyle/>
        <a:p>
          <a:endParaRPr lang="zh-CN" altLang="en-US"/>
        </a:p>
      </dgm:t>
    </dgm:pt>
    <dgm:pt modelId="{211C8BE1-AD99-43A6-9013-E1A8342F442D}" type="sibTrans" cxnId="{4BCE7101-D1D5-48D5-92D8-1581AC73AD82}">
      <dgm:prSet/>
      <dgm:spPr/>
      <dgm:t>
        <a:bodyPr/>
        <a:lstStyle/>
        <a:p>
          <a:endParaRPr lang="zh-CN" altLang="en-US"/>
        </a:p>
      </dgm:t>
    </dgm:pt>
    <dgm:pt modelId="{97162FB7-D5BC-4B4A-94D7-03628500BE86}" type="pres">
      <dgm:prSet presAssocID="{82EA5C49-1E47-491C-A7E9-75F686C3054C}" presName="Name0" presStyleCnt="0">
        <dgm:presLayoutVars>
          <dgm:chMax val="7"/>
          <dgm:chPref val="7"/>
          <dgm:dir/>
        </dgm:presLayoutVars>
      </dgm:prSet>
      <dgm:spPr/>
    </dgm:pt>
    <dgm:pt modelId="{3C09FD44-FB10-423D-B543-B52BB53094D6}" type="pres">
      <dgm:prSet presAssocID="{82EA5C49-1E47-491C-A7E9-75F686C3054C}" presName="Name1" presStyleCnt="0"/>
      <dgm:spPr/>
    </dgm:pt>
    <dgm:pt modelId="{9C269990-BC7E-4D02-98AE-EB2486629E12}" type="pres">
      <dgm:prSet presAssocID="{82EA5C49-1E47-491C-A7E9-75F686C3054C}" presName="cycle" presStyleCnt="0"/>
      <dgm:spPr/>
    </dgm:pt>
    <dgm:pt modelId="{AE0A9EC6-3CF7-478E-A747-E51DCED0D8CB}" type="pres">
      <dgm:prSet presAssocID="{82EA5C49-1E47-491C-A7E9-75F686C3054C}" presName="srcNode" presStyleLbl="node1" presStyleIdx="0" presStyleCnt="2"/>
      <dgm:spPr/>
    </dgm:pt>
    <dgm:pt modelId="{918AD90B-7D1F-4CD0-9C27-114B130432AB}" type="pres">
      <dgm:prSet presAssocID="{82EA5C49-1E47-491C-A7E9-75F686C3054C}" presName="conn" presStyleLbl="parChTrans1D2" presStyleIdx="0" presStyleCnt="1"/>
      <dgm:spPr/>
    </dgm:pt>
    <dgm:pt modelId="{499B9383-65EA-4A7E-BD82-7EC24F85DBC5}" type="pres">
      <dgm:prSet presAssocID="{82EA5C49-1E47-491C-A7E9-75F686C3054C}" presName="extraNode" presStyleLbl="node1" presStyleIdx="0" presStyleCnt="2"/>
      <dgm:spPr/>
    </dgm:pt>
    <dgm:pt modelId="{E19A3957-8C15-48FC-A57A-2FD0E25413A8}" type="pres">
      <dgm:prSet presAssocID="{82EA5C49-1E47-491C-A7E9-75F686C3054C}" presName="dstNode" presStyleLbl="node1" presStyleIdx="0" presStyleCnt="2"/>
      <dgm:spPr/>
    </dgm:pt>
    <dgm:pt modelId="{2C3BAF52-25F2-4AD5-81C7-5D7E17A31184}" type="pres">
      <dgm:prSet presAssocID="{75CDC922-3613-4991-8D95-A21544DF947C}" presName="text_1" presStyleLbl="node1" presStyleIdx="0" presStyleCnt="2">
        <dgm:presLayoutVars>
          <dgm:bulletEnabled val="1"/>
        </dgm:presLayoutVars>
      </dgm:prSet>
      <dgm:spPr/>
    </dgm:pt>
    <dgm:pt modelId="{E5350166-076C-4B68-9B1D-81EAE599AFA5}" type="pres">
      <dgm:prSet presAssocID="{75CDC922-3613-4991-8D95-A21544DF947C}" presName="accent_1" presStyleCnt="0"/>
      <dgm:spPr/>
    </dgm:pt>
    <dgm:pt modelId="{7C026B71-C774-4888-B137-942586B599FE}" type="pres">
      <dgm:prSet presAssocID="{75CDC922-3613-4991-8D95-A21544DF947C}" presName="accentRepeatNode" presStyleLbl="solidFgAcc1" presStyleIdx="0" presStyleCnt="2"/>
      <dgm:spPr/>
    </dgm:pt>
    <dgm:pt modelId="{A81F75AE-22A2-4840-8F28-87FBBD3F8E8B}" type="pres">
      <dgm:prSet presAssocID="{98887295-53F2-4335-8CB1-E2BCA082D889}" presName="text_2" presStyleLbl="node1" presStyleIdx="1" presStyleCnt="2">
        <dgm:presLayoutVars>
          <dgm:bulletEnabled val="1"/>
        </dgm:presLayoutVars>
      </dgm:prSet>
      <dgm:spPr/>
    </dgm:pt>
    <dgm:pt modelId="{1CFF5318-6FAC-43AD-947B-35FB87E8E55C}" type="pres">
      <dgm:prSet presAssocID="{98887295-53F2-4335-8CB1-E2BCA082D889}" presName="accent_2" presStyleCnt="0"/>
      <dgm:spPr/>
    </dgm:pt>
    <dgm:pt modelId="{250BB815-67DF-4F94-9C4D-859ED8E9A352}" type="pres">
      <dgm:prSet presAssocID="{98887295-53F2-4335-8CB1-E2BCA082D889}" presName="accentRepeatNode" presStyleLbl="solidFgAcc1" presStyleIdx="1" presStyleCnt="2"/>
      <dgm:spPr/>
    </dgm:pt>
  </dgm:ptLst>
  <dgm:cxnLst>
    <dgm:cxn modelId="{4BCE7101-D1D5-48D5-92D8-1581AC73AD82}" srcId="{82EA5C49-1E47-491C-A7E9-75F686C3054C}" destId="{98887295-53F2-4335-8CB1-E2BCA082D889}" srcOrd="1" destOrd="0" parTransId="{B192E552-041E-40B4-BAC8-D1FAAB0F1427}" sibTransId="{211C8BE1-AD99-43A6-9013-E1A8342F442D}"/>
    <dgm:cxn modelId="{159C4A6B-C46E-4792-9C50-B55405E5A4F0}" type="presOf" srcId="{82EA5C49-1E47-491C-A7E9-75F686C3054C}" destId="{97162FB7-D5BC-4B4A-94D7-03628500BE86}" srcOrd="0" destOrd="0" presId="urn:microsoft.com/office/officeart/2008/layout/VerticalCurvedList"/>
    <dgm:cxn modelId="{B3A08C7B-8C96-4EE6-A25A-BCD0F4EB3908}" type="presOf" srcId="{98887295-53F2-4335-8CB1-E2BCA082D889}" destId="{A81F75AE-22A2-4840-8F28-87FBBD3F8E8B}" srcOrd="0" destOrd="0" presId="urn:microsoft.com/office/officeart/2008/layout/VerticalCurvedList"/>
    <dgm:cxn modelId="{419A7FAD-DF45-438B-9752-51BBB4A3EA7D}" type="presOf" srcId="{FB627A0C-79AB-4ACF-BF77-47689526D0E4}" destId="{918AD90B-7D1F-4CD0-9C27-114B130432AB}" srcOrd="0" destOrd="0" presId="urn:microsoft.com/office/officeart/2008/layout/VerticalCurvedList"/>
    <dgm:cxn modelId="{DE3904B1-18A4-4C18-8397-C16FE8943E60}" srcId="{82EA5C49-1E47-491C-A7E9-75F686C3054C}" destId="{75CDC922-3613-4991-8D95-A21544DF947C}" srcOrd="0" destOrd="0" parTransId="{0E69796F-D026-4A2A-A575-4E9A76DCECCC}" sibTransId="{FB627A0C-79AB-4ACF-BF77-47689526D0E4}"/>
    <dgm:cxn modelId="{B6649FE7-5BCD-49AC-AB1A-EFE1D8381695}" type="presOf" srcId="{75CDC922-3613-4991-8D95-A21544DF947C}" destId="{2C3BAF52-25F2-4AD5-81C7-5D7E17A31184}" srcOrd="0" destOrd="0" presId="urn:microsoft.com/office/officeart/2008/layout/VerticalCurvedList"/>
    <dgm:cxn modelId="{96745445-E220-4B43-83BC-E8A58D25DF81}" type="presParOf" srcId="{97162FB7-D5BC-4B4A-94D7-03628500BE86}" destId="{3C09FD44-FB10-423D-B543-B52BB53094D6}" srcOrd="0" destOrd="0" presId="urn:microsoft.com/office/officeart/2008/layout/VerticalCurvedList"/>
    <dgm:cxn modelId="{28ACC609-5869-449E-8316-ECE931F53B37}" type="presParOf" srcId="{3C09FD44-FB10-423D-B543-B52BB53094D6}" destId="{9C269990-BC7E-4D02-98AE-EB2486629E12}" srcOrd="0" destOrd="0" presId="urn:microsoft.com/office/officeart/2008/layout/VerticalCurvedList"/>
    <dgm:cxn modelId="{AD2E8AEB-7CFC-4AD4-833C-D02348043FEE}" type="presParOf" srcId="{9C269990-BC7E-4D02-98AE-EB2486629E12}" destId="{AE0A9EC6-3CF7-478E-A747-E51DCED0D8CB}" srcOrd="0" destOrd="0" presId="urn:microsoft.com/office/officeart/2008/layout/VerticalCurvedList"/>
    <dgm:cxn modelId="{6E3865ED-462C-4741-93C7-C47AB1FA9178}" type="presParOf" srcId="{9C269990-BC7E-4D02-98AE-EB2486629E12}" destId="{918AD90B-7D1F-4CD0-9C27-114B130432AB}" srcOrd="1" destOrd="0" presId="urn:microsoft.com/office/officeart/2008/layout/VerticalCurvedList"/>
    <dgm:cxn modelId="{D2DCEC60-F912-4506-95B0-AFD2D1239A48}" type="presParOf" srcId="{9C269990-BC7E-4D02-98AE-EB2486629E12}" destId="{499B9383-65EA-4A7E-BD82-7EC24F85DBC5}" srcOrd="2" destOrd="0" presId="urn:microsoft.com/office/officeart/2008/layout/VerticalCurvedList"/>
    <dgm:cxn modelId="{E930FA2E-CAD6-4811-A44B-555D2D98EE4B}" type="presParOf" srcId="{9C269990-BC7E-4D02-98AE-EB2486629E12}" destId="{E19A3957-8C15-48FC-A57A-2FD0E25413A8}" srcOrd="3" destOrd="0" presId="urn:microsoft.com/office/officeart/2008/layout/VerticalCurvedList"/>
    <dgm:cxn modelId="{0F09179E-3D99-4BE2-AECE-949841C37D91}" type="presParOf" srcId="{3C09FD44-FB10-423D-B543-B52BB53094D6}" destId="{2C3BAF52-25F2-4AD5-81C7-5D7E17A31184}" srcOrd="1" destOrd="0" presId="urn:microsoft.com/office/officeart/2008/layout/VerticalCurvedList"/>
    <dgm:cxn modelId="{D246A897-C603-4AA9-B1CF-F72780A35671}" type="presParOf" srcId="{3C09FD44-FB10-423D-B543-B52BB53094D6}" destId="{E5350166-076C-4B68-9B1D-81EAE599AFA5}" srcOrd="2" destOrd="0" presId="urn:microsoft.com/office/officeart/2008/layout/VerticalCurvedList"/>
    <dgm:cxn modelId="{80CA18C2-2D24-4E5C-B40E-E43D924F9B09}" type="presParOf" srcId="{E5350166-076C-4B68-9B1D-81EAE599AFA5}" destId="{7C026B71-C774-4888-B137-942586B599FE}" srcOrd="0" destOrd="0" presId="urn:microsoft.com/office/officeart/2008/layout/VerticalCurvedList"/>
    <dgm:cxn modelId="{1BF3DEDE-991D-44C6-BB8C-C4FA5AD9D0D2}" type="presParOf" srcId="{3C09FD44-FB10-423D-B543-B52BB53094D6}" destId="{A81F75AE-22A2-4840-8F28-87FBBD3F8E8B}" srcOrd="3" destOrd="0" presId="urn:microsoft.com/office/officeart/2008/layout/VerticalCurvedList"/>
    <dgm:cxn modelId="{D4FCED12-F2A5-41C1-BBD3-46D4A023D29F}" type="presParOf" srcId="{3C09FD44-FB10-423D-B543-B52BB53094D6}" destId="{1CFF5318-6FAC-43AD-947B-35FB87E8E55C}" srcOrd="4" destOrd="0" presId="urn:microsoft.com/office/officeart/2008/layout/VerticalCurvedList"/>
    <dgm:cxn modelId="{37A8EDE2-FCCE-49F6-B540-A62982191D45}" type="presParOf" srcId="{1CFF5318-6FAC-43AD-947B-35FB87E8E55C}" destId="{250BB815-67DF-4F94-9C4D-859ED8E9A352}"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9D3309E-2BD8-45B6-BBAF-EB927D643963}" type="doc">
      <dgm:prSet loTypeId="urn:microsoft.com/office/officeart/2005/8/layout/bList2#1" loCatId="picture" qsTypeId="urn:microsoft.com/office/officeart/2005/8/quickstyle/simple1" qsCatId="simple" csTypeId="urn:microsoft.com/office/officeart/2005/8/colors/accent1_2" csCatId="accent1" phldr="1"/>
      <dgm:spPr/>
    </dgm:pt>
    <dgm:pt modelId="{20A944F5-1995-4F04-84C4-5581DD0330D6}">
      <dgm:prSet phldrT="[文本]"/>
      <dgm:spPr>
        <a:solidFill>
          <a:srgbClr val="FC6686"/>
        </a:solidFill>
      </dgm:spPr>
      <dgm:t>
        <a:bodyPr/>
        <a:lstStyle/>
        <a:p>
          <a:endParaRPr lang="zh-CN" altLang="en-US" dirty="0">
            <a:latin typeface="华文中宋" pitchFamily="2" charset="-122"/>
            <a:ea typeface="华文中宋" pitchFamily="2" charset="-122"/>
          </a:endParaRPr>
        </a:p>
      </dgm:t>
    </dgm:pt>
    <dgm:pt modelId="{871C4BF3-CB2D-42EB-893D-DC23161A86CF}" type="parTrans" cxnId="{608F615F-655F-4BC7-A63E-6E9993AE4F4F}">
      <dgm:prSet/>
      <dgm:spPr/>
      <dgm:t>
        <a:bodyPr/>
        <a:lstStyle/>
        <a:p>
          <a:endParaRPr lang="zh-CN" altLang="en-US">
            <a:latin typeface="华文中宋" pitchFamily="2" charset="-122"/>
            <a:ea typeface="华文中宋" pitchFamily="2" charset="-122"/>
          </a:endParaRPr>
        </a:p>
      </dgm:t>
    </dgm:pt>
    <dgm:pt modelId="{8D02F45A-2E42-4B19-B19F-65FEB3045FF6}" type="sibTrans" cxnId="{608F615F-655F-4BC7-A63E-6E9993AE4F4F}">
      <dgm:prSet/>
      <dgm:spPr/>
      <dgm:t>
        <a:bodyPr/>
        <a:lstStyle/>
        <a:p>
          <a:endParaRPr lang="zh-CN" altLang="en-US">
            <a:latin typeface="华文中宋" pitchFamily="2" charset="-122"/>
            <a:ea typeface="华文中宋" pitchFamily="2" charset="-122"/>
          </a:endParaRPr>
        </a:p>
      </dgm:t>
    </dgm:pt>
    <dgm:pt modelId="{06DEBC5D-6C1F-41FA-AE2A-ABE5A4731E1D}">
      <dgm:prSet phldrT="[文本]" phldr="1"/>
      <dgm:spPr>
        <a:solidFill>
          <a:srgbClr val="00B050"/>
        </a:solidFill>
      </dgm:spPr>
      <dgm:t>
        <a:bodyPr/>
        <a:lstStyle/>
        <a:p>
          <a:endParaRPr lang="zh-CN" altLang="en-US" dirty="0">
            <a:latin typeface="华文中宋" pitchFamily="2" charset="-122"/>
            <a:ea typeface="华文中宋" pitchFamily="2" charset="-122"/>
          </a:endParaRPr>
        </a:p>
      </dgm:t>
    </dgm:pt>
    <dgm:pt modelId="{6162396D-53AD-428A-B3AA-065D8F761F44}" type="parTrans" cxnId="{AA7090A1-BA76-490F-BF2A-61AD39F712F4}">
      <dgm:prSet/>
      <dgm:spPr/>
      <dgm:t>
        <a:bodyPr/>
        <a:lstStyle/>
        <a:p>
          <a:endParaRPr lang="zh-CN" altLang="en-US">
            <a:latin typeface="华文中宋" pitchFamily="2" charset="-122"/>
            <a:ea typeface="华文中宋" pitchFamily="2" charset="-122"/>
          </a:endParaRPr>
        </a:p>
      </dgm:t>
    </dgm:pt>
    <dgm:pt modelId="{19A8F327-6F8C-4EAF-BAC9-914C6A739676}" type="sibTrans" cxnId="{AA7090A1-BA76-490F-BF2A-61AD39F712F4}">
      <dgm:prSet/>
      <dgm:spPr/>
      <dgm:t>
        <a:bodyPr/>
        <a:lstStyle/>
        <a:p>
          <a:endParaRPr lang="zh-CN" altLang="en-US">
            <a:latin typeface="华文中宋" pitchFamily="2" charset="-122"/>
            <a:ea typeface="华文中宋" pitchFamily="2" charset="-122"/>
          </a:endParaRPr>
        </a:p>
      </dgm:t>
    </dgm:pt>
    <dgm:pt modelId="{21F0070F-9872-47B4-9AEE-CDEEB1B4209C}">
      <dgm:prSet phldrT="[文本]" phldr="1"/>
      <dgm:spPr>
        <a:solidFill>
          <a:schemeClr val="bg2">
            <a:lumMod val="50000"/>
          </a:schemeClr>
        </a:solidFill>
      </dgm:spPr>
      <dgm:t>
        <a:bodyPr/>
        <a:lstStyle/>
        <a:p>
          <a:endParaRPr lang="zh-CN" altLang="en-US" dirty="0">
            <a:latin typeface="华文中宋" pitchFamily="2" charset="-122"/>
            <a:ea typeface="华文中宋" pitchFamily="2" charset="-122"/>
          </a:endParaRPr>
        </a:p>
      </dgm:t>
    </dgm:pt>
    <dgm:pt modelId="{C957F1F6-9CCC-4DE7-A840-E9E5FD9864FA}" type="parTrans" cxnId="{D40F07DD-0181-4EB7-A8B7-6122A7770283}">
      <dgm:prSet/>
      <dgm:spPr/>
      <dgm:t>
        <a:bodyPr/>
        <a:lstStyle/>
        <a:p>
          <a:endParaRPr lang="zh-CN" altLang="en-US">
            <a:latin typeface="华文中宋" pitchFamily="2" charset="-122"/>
            <a:ea typeface="华文中宋" pitchFamily="2" charset="-122"/>
          </a:endParaRPr>
        </a:p>
      </dgm:t>
    </dgm:pt>
    <dgm:pt modelId="{ED54EAAF-7119-48CB-B01E-D22083E3101A}" type="sibTrans" cxnId="{D40F07DD-0181-4EB7-A8B7-6122A7770283}">
      <dgm:prSet/>
      <dgm:spPr/>
      <dgm:t>
        <a:bodyPr/>
        <a:lstStyle/>
        <a:p>
          <a:endParaRPr lang="zh-CN" altLang="en-US">
            <a:latin typeface="华文中宋" pitchFamily="2" charset="-122"/>
            <a:ea typeface="华文中宋" pitchFamily="2" charset="-122"/>
          </a:endParaRPr>
        </a:p>
      </dgm:t>
    </dgm:pt>
    <dgm:pt modelId="{4C780AAD-25E1-49B2-8A81-0A25F52C65E4}">
      <dgm:prSet/>
      <dgm:spPr>
        <a:ln>
          <a:solidFill>
            <a:schemeClr val="bg2">
              <a:lumMod val="75000"/>
            </a:schemeClr>
          </a:solidFill>
        </a:ln>
      </dgm:spPr>
      <dgm:t>
        <a:bodyPr/>
        <a:lstStyle/>
        <a:p>
          <a:pPr algn="l"/>
          <a:r>
            <a:rPr lang="zh-CN" altLang="en-US" dirty="0">
              <a:latin typeface="华文中宋" pitchFamily="2" charset="-122"/>
              <a:ea typeface="华文中宋" pitchFamily="2" charset="-122"/>
            </a:rPr>
            <a:t>动态数据是没有办法提前生成一个静态网页让用户</a:t>
          </a:r>
          <a:r>
            <a:rPr lang="zh-CN" altLang="en-US">
              <a:latin typeface="华文中宋" pitchFamily="2" charset="-122"/>
              <a:ea typeface="华文中宋" pitchFamily="2" charset="-122"/>
            </a:rPr>
            <a:t>来访问</a:t>
          </a:r>
          <a:endParaRPr lang="zh-CN" altLang="en-US" dirty="0">
            <a:latin typeface="华文中宋" pitchFamily="2" charset="-122"/>
            <a:ea typeface="华文中宋" pitchFamily="2" charset="-122"/>
          </a:endParaRPr>
        </a:p>
      </dgm:t>
    </dgm:pt>
    <dgm:pt modelId="{3F88610E-A24F-409D-B2B9-F20F62CB79A4}" type="parTrans" cxnId="{A881E8E7-A072-4E72-95CC-8E27733EB933}">
      <dgm:prSet/>
      <dgm:spPr/>
      <dgm:t>
        <a:bodyPr/>
        <a:lstStyle/>
        <a:p>
          <a:endParaRPr lang="zh-CN" altLang="en-US">
            <a:latin typeface="华文中宋" pitchFamily="2" charset="-122"/>
            <a:ea typeface="华文中宋" pitchFamily="2" charset="-122"/>
          </a:endParaRPr>
        </a:p>
      </dgm:t>
    </dgm:pt>
    <dgm:pt modelId="{55AF2422-F34B-4D26-9E2F-2E4A6745218C}" type="sibTrans" cxnId="{A881E8E7-A072-4E72-95CC-8E27733EB933}">
      <dgm:prSet/>
      <dgm:spPr/>
      <dgm:t>
        <a:bodyPr/>
        <a:lstStyle/>
        <a:p>
          <a:endParaRPr lang="zh-CN" altLang="en-US">
            <a:latin typeface="华文中宋" pitchFamily="2" charset="-122"/>
            <a:ea typeface="华文中宋" pitchFamily="2" charset="-122"/>
          </a:endParaRPr>
        </a:p>
      </dgm:t>
    </dgm:pt>
    <dgm:pt modelId="{7143291E-97A3-40A8-B70C-FE06194E515A}">
      <dgm:prSet/>
      <dgm:spPr>
        <a:ln>
          <a:solidFill>
            <a:schemeClr val="bg2">
              <a:lumMod val="75000"/>
            </a:schemeClr>
          </a:solidFill>
        </a:ln>
      </dgm:spPr>
      <dgm:t>
        <a:bodyPr/>
        <a:lstStyle/>
        <a:p>
          <a:pPr algn="l"/>
          <a:r>
            <a:rPr lang="zh-CN" altLang="en-US">
              <a:latin typeface="华文中宋" pitchFamily="2" charset="-122"/>
              <a:ea typeface="华文中宋" pitchFamily="2" charset="-122"/>
            </a:rPr>
            <a:t>这种实时生成的数据，对数据库的负载非常高</a:t>
          </a:r>
          <a:endParaRPr lang="zh-CN" altLang="en-US" dirty="0">
            <a:latin typeface="华文中宋" pitchFamily="2" charset="-122"/>
            <a:ea typeface="华文中宋" pitchFamily="2" charset="-122"/>
          </a:endParaRPr>
        </a:p>
      </dgm:t>
    </dgm:pt>
    <dgm:pt modelId="{B7FEFB81-785A-4451-9CB6-A19889853244}" type="parTrans" cxnId="{8661C279-147F-4197-AD05-FE1B7B211523}">
      <dgm:prSet/>
      <dgm:spPr/>
      <dgm:t>
        <a:bodyPr/>
        <a:lstStyle/>
        <a:p>
          <a:endParaRPr lang="zh-CN" altLang="en-US">
            <a:latin typeface="华文中宋" pitchFamily="2" charset="-122"/>
            <a:ea typeface="华文中宋" pitchFamily="2" charset="-122"/>
          </a:endParaRPr>
        </a:p>
      </dgm:t>
    </dgm:pt>
    <dgm:pt modelId="{A79C299E-79A8-4ABB-A410-1FA94C6A130D}" type="sibTrans" cxnId="{8661C279-147F-4197-AD05-FE1B7B211523}">
      <dgm:prSet/>
      <dgm:spPr/>
      <dgm:t>
        <a:bodyPr/>
        <a:lstStyle/>
        <a:p>
          <a:endParaRPr lang="zh-CN" altLang="en-US">
            <a:latin typeface="华文中宋" pitchFamily="2" charset="-122"/>
            <a:ea typeface="华文中宋" pitchFamily="2" charset="-122"/>
          </a:endParaRPr>
        </a:p>
      </dgm:t>
    </dgm:pt>
    <dgm:pt modelId="{F45B3E7C-7177-46AA-8E0D-2A37B33301AB}">
      <dgm:prSet/>
      <dgm:spPr>
        <a:ln>
          <a:solidFill>
            <a:schemeClr val="bg2">
              <a:lumMod val="75000"/>
            </a:schemeClr>
          </a:solidFill>
        </a:ln>
      </dgm:spPr>
      <dgm:t>
        <a:bodyPr/>
        <a:lstStyle/>
        <a:p>
          <a:r>
            <a:rPr lang="zh-CN" altLang="en-US">
              <a:latin typeface="华文中宋" pitchFamily="2" charset="-122"/>
              <a:ea typeface="华文中宋" pitchFamily="2" charset="-122"/>
            </a:rPr>
            <a:t>基本上用关系数据库是没有办法满足高并发的需求</a:t>
          </a:r>
          <a:endParaRPr lang="zh-CN" altLang="en-US" dirty="0">
            <a:latin typeface="华文中宋" pitchFamily="2" charset="-122"/>
            <a:ea typeface="华文中宋" pitchFamily="2" charset="-122"/>
          </a:endParaRPr>
        </a:p>
      </dgm:t>
    </dgm:pt>
    <dgm:pt modelId="{D32449C6-9169-441B-9223-BEC40636D11B}" type="parTrans" cxnId="{7276FE7C-BF6B-4248-A397-EFBEEA313A06}">
      <dgm:prSet/>
      <dgm:spPr/>
      <dgm:t>
        <a:bodyPr/>
        <a:lstStyle/>
        <a:p>
          <a:endParaRPr lang="zh-CN" altLang="en-US">
            <a:latin typeface="华文中宋" pitchFamily="2" charset="-122"/>
            <a:ea typeface="华文中宋" pitchFamily="2" charset="-122"/>
          </a:endParaRPr>
        </a:p>
      </dgm:t>
    </dgm:pt>
    <dgm:pt modelId="{223158AC-00CA-4568-B1BE-597A18F567C6}" type="sibTrans" cxnId="{7276FE7C-BF6B-4248-A397-EFBEEA313A06}">
      <dgm:prSet/>
      <dgm:spPr/>
      <dgm:t>
        <a:bodyPr/>
        <a:lstStyle/>
        <a:p>
          <a:endParaRPr lang="zh-CN" altLang="en-US">
            <a:latin typeface="华文中宋" pitchFamily="2" charset="-122"/>
            <a:ea typeface="华文中宋" pitchFamily="2" charset="-122"/>
          </a:endParaRPr>
        </a:p>
      </dgm:t>
    </dgm:pt>
    <dgm:pt modelId="{2A99F034-EE1D-41FE-973F-AAD0D1978D16}">
      <dgm:prSet/>
      <dgm:spPr/>
      <dgm:t>
        <a:bodyPr/>
        <a:lstStyle/>
        <a:p>
          <a:r>
            <a:rPr lang="zh-CN" altLang="en-US">
              <a:latin typeface="华文中宋" pitchFamily="2" charset="-122"/>
              <a:ea typeface="华文中宋" pitchFamily="2" charset="-122"/>
            </a:rPr>
            <a:t>微博粉丝数、购物信息都是动态数据</a:t>
          </a:r>
          <a:endParaRPr lang="zh-CN" altLang="en-US" dirty="0">
            <a:latin typeface="华文中宋" pitchFamily="2" charset="-122"/>
            <a:ea typeface="华文中宋" pitchFamily="2" charset="-122"/>
          </a:endParaRPr>
        </a:p>
      </dgm:t>
    </dgm:pt>
    <dgm:pt modelId="{886EF06C-FB58-4AFF-B528-FF51FC47A82A}" type="parTrans" cxnId="{2F17D748-C7A6-40B3-91DC-1A3732E72C2D}">
      <dgm:prSet/>
      <dgm:spPr/>
      <dgm:t>
        <a:bodyPr/>
        <a:lstStyle/>
        <a:p>
          <a:endParaRPr lang="zh-CN" altLang="en-US">
            <a:latin typeface="华文中宋" pitchFamily="2" charset="-122"/>
            <a:ea typeface="华文中宋" pitchFamily="2" charset="-122"/>
          </a:endParaRPr>
        </a:p>
      </dgm:t>
    </dgm:pt>
    <dgm:pt modelId="{9A9B2F41-EC51-4B04-80B1-E07272E8EC89}" type="sibTrans" cxnId="{2F17D748-C7A6-40B3-91DC-1A3732E72C2D}">
      <dgm:prSet/>
      <dgm:spPr/>
      <dgm:t>
        <a:bodyPr/>
        <a:lstStyle/>
        <a:p>
          <a:endParaRPr lang="zh-CN" altLang="en-US">
            <a:latin typeface="华文中宋" pitchFamily="2" charset="-122"/>
            <a:ea typeface="华文中宋" pitchFamily="2" charset="-122"/>
          </a:endParaRPr>
        </a:p>
      </dgm:t>
    </dgm:pt>
    <dgm:pt modelId="{F2C8D35B-1328-494E-832F-54DCC81952B7}">
      <dgm:prSet/>
      <dgm:spPr/>
      <dgm:t>
        <a:bodyPr/>
        <a:lstStyle/>
        <a:p>
          <a:r>
            <a:rPr lang="zh-CN" altLang="en-US">
              <a:latin typeface="华文中宋" pitchFamily="2" charset="-122"/>
              <a:ea typeface="华文中宋" pitchFamily="2" charset="-122"/>
            </a:rPr>
            <a:t>几万次高并发读写</a:t>
          </a:r>
          <a:endParaRPr lang="zh-CN" altLang="en-US" dirty="0">
            <a:latin typeface="华文中宋" pitchFamily="2" charset="-122"/>
            <a:ea typeface="华文中宋" pitchFamily="2" charset="-122"/>
          </a:endParaRPr>
        </a:p>
      </dgm:t>
    </dgm:pt>
    <dgm:pt modelId="{47156E69-91EE-4C80-9563-A904D96B280F}" type="parTrans" cxnId="{97A5C290-F79F-4AA1-8B90-7D75EA3D984D}">
      <dgm:prSet/>
      <dgm:spPr/>
      <dgm:t>
        <a:bodyPr/>
        <a:lstStyle/>
        <a:p>
          <a:endParaRPr lang="zh-CN" altLang="en-US">
            <a:latin typeface="华文中宋" pitchFamily="2" charset="-122"/>
            <a:ea typeface="华文中宋" pitchFamily="2" charset="-122"/>
          </a:endParaRPr>
        </a:p>
      </dgm:t>
    </dgm:pt>
    <dgm:pt modelId="{08A949C0-C10A-4216-8264-7242D61DAA37}" type="sibTrans" cxnId="{97A5C290-F79F-4AA1-8B90-7D75EA3D984D}">
      <dgm:prSet/>
      <dgm:spPr/>
      <dgm:t>
        <a:bodyPr/>
        <a:lstStyle/>
        <a:p>
          <a:endParaRPr lang="zh-CN" altLang="en-US">
            <a:latin typeface="华文中宋" pitchFamily="2" charset="-122"/>
            <a:ea typeface="华文中宋" pitchFamily="2" charset="-122"/>
          </a:endParaRPr>
        </a:p>
      </dgm:t>
    </dgm:pt>
    <dgm:pt modelId="{D4680418-7C3B-456C-A410-E14440EC0E0B}">
      <dgm:prSet/>
      <dgm:spPr>
        <a:ln>
          <a:solidFill>
            <a:schemeClr val="bg2">
              <a:lumMod val="75000"/>
            </a:schemeClr>
          </a:solidFill>
        </a:ln>
      </dgm:spPr>
      <dgm:t>
        <a:bodyPr/>
        <a:lstStyle/>
        <a:p>
          <a:pPr algn="l"/>
          <a:r>
            <a:rPr lang="zh-CN" altLang="en-US">
              <a:latin typeface="华文中宋" pitchFamily="2" charset="-122"/>
              <a:ea typeface="华文中宋" pitchFamily="2" charset="-122"/>
            </a:rPr>
            <a:t>只能</a:t>
          </a:r>
          <a:r>
            <a:rPr lang="zh-CN" altLang="en-US" dirty="0">
              <a:latin typeface="华文中宋" pitchFamily="2" charset="-122"/>
              <a:ea typeface="华文中宋" pitchFamily="2" charset="-122"/>
            </a:rPr>
            <a:t>实时地根据用户的请求来实时的生成数据</a:t>
          </a:r>
        </a:p>
      </dgm:t>
    </dgm:pt>
    <dgm:pt modelId="{70AC0627-1632-4A0A-BB18-DFB4BF9BAC2A}" type="parTrans" cxnId="{6F43735A-5E89-4D02-8797-EB3D0026663C}">
      <dgm:prSet/>
      <dgm:spPr/>
      <dgm:t>
        <a:bodyPr/>
        <a:lstStyle/>
        <a:p>
          <a:endParaRPr lang="zh-CN" altLang="en-US"/>
        </a:p>
      </dgm:t>
    </dgm:pt>
    <dgm:pt modelId="{719AB73C-FDAE-41DB-8F58-9A35AACFD31D}" type="sibTrans" cxnId="{6F43735A-5E89-4D02-8797-EB3D0026663C}">
      <dgm:prSet/>
      <dgm:spPr/>
      <dgm:t>
        <a:bodyPr/>
        <a:lstStyle/>
        <a:p>
          <a:endParaRPr lang="zh-CN" altLang="en-US"/>
        </a:p>
      </dgm:t>
    </dgm:pt>
    <dgm:pt modelId="{97D3A3D8-3E69-4F64-8804-59625C61D717}" type="pres">
      <dgm:prSet presAssocID="{A9D3309E-2BD8-45B6-BBAF-EB927D643963}" presName="diagram" presStyleCnt="0">
        <dgm:presLayoutVars>
          <dgm:dir/>
          <dgm:animLvl val="lvl"/>
          <dgm:resizeHandles val="exact"/>
        </dgm:presLayoutVars>
      </dgm:prSet>
      <dgm:spPr/>
    </dgm:pt>
    <dgm:pt modelId="{236DB8ED-8D23-4501-84E7-FD87746F8AB8}" type="pres">
      <dgm:prSet presAssocID="{20A944F5-1995-4F04-84C4-5581DD0330D6}" presName="compNode" presStyleCnt="0"/>
      <dgm:spPr/>
    </dgm:pt>
    <dgm:pt modelId="{EF14A9EE-B5D0-4855-BDAE-22FBF94EFB61}" type="pres">
      <dgm:prSet presAssocID="{20A944F5-1995-4F04-84C4-5581DD0330D6}" presName="childRect" presStyleLbl="bgAcc1" presStyleIdx="0" presStyleCnt="3">
        <dgm:presLayoutVars>
          <dgm:bulletEnabled val="1"/>
        </dgm:presLayoutVars>
      </dgm:prSet>
      <dgm:spPr/>
    </dgm:pt>
    <dgm:pt modelId="{E5087E44-4337-4AB8-B631-E97C40AF0D27}" type="pres">
      <dgm:prSet presAssocID="{20A944F5-1995-4F04-84C4-5581DD0330D6}" presName="parentText" presStyleLbl="node1" presStyleIdx="0" presStyleCnt="0">
        <dgm:presLayoutVars>
          <dgm:chMax val="0"/>
          <dgm:bulletEnabled val="1"/>
        </dgm:presLayoutVars>
      </dgm:prSet>
      <dgm:spPr/>
    </dgm:pt>
    <dgm:pt modelId="{FF50E135-6D67-4E55-BB67-77B9B6689975}" type="pres">
      <dgm:prSet presAssocID="{20A944F5-1995-4F04-84C4-5581DD0330D6}" presName="parentRect" presStyleLbl="alignNode1" presStyleIdx="0" presStyleCnt="3"/>
      <dgm:spPr/>
    </dgm:pt>
    <dgm:pt modelId="{E036EFB4-71B3-488E-ABAB-1EBFEE401831}" type="pres">
      <dgm:prSet presAssocID="{20A944F5-1995-4F04-84C4-5581DD0330D6}" presName="adorn" presStyleLbl="fgAccFollowNode1" presStyleIdx="0" presStyleCnt="3"/>
      <dgm:spPr/>
    </dgm:pt>
    <dgm:pt modelId="{AE0FF08C-79FB-468A-AADB-18CF79D7EB52}" type="pres">
      <dgm:prSet presAssocID="{8D02F45A-2E42-4B19-B19F-65FEB3045FF6}" presName="sibTrans" presStyleLbl="sibTrans2D1" presStyleIdx="0" presStyleCnt="0"/>
      <dgm:spPr/>
    </dgm:pt>
    <dgm:pt modelId="{A32B7B29-574D-4110-B748-5BAFB845F10A}" type="pres">
      <dgm:prSet presAssocID="{06DEBC5D-6C1F-41FA-AE2A-ABE5A4731E1D}" presName="compNode" presStyleCnt="0"/>
      <dgm:spPr/>
    </dgm:pt>
    <dgm:pt modelId="{9CDA46C2-7F02-446F-B1E2-4BBDFC802623}" type="pres">
      <dgm:prSet presAssocID="{06DEBC5D-6C1F-41FA-AE2A-ABE5A4731E1D}" presName="childRect" presStyleLbl="bgAcc1" presStyleIdx="1" presStyleCnt="3">
        <dgm:presLayoutVars>
          <dgm:bulletEnabled val="1"/>
        </dgm:presLayoutVars>
      </dgm:prSet>
      <dgm:spPr/>
    </dgm:pt>
    <dgm:pt modelId="{04B01975-6342-4B29-8971-1F5B420EC6FD}" type="pres">
      <dgm:prSet presAssocID="{06DEBC5D-6C1F-41FA-AE2A-ABE5A4731E1D}" presName="parentText" presStyleLbl="node1" presStyleIdx="0" presStyleCnt="0">
        <dgm:presLayoutVars>
          <dgm:chMax val="0"/>
          <dgm:bulletEnabled val="1"/>
        </dgm:presLayoutVars>
      </dgm:prSet>
      <dgm:spPr/>
    </dgm:pt>
    <dgm:pt modelId="{D5F0D229-5A7D-4EC9-B28C-394A1639B837}" type="pres">
      <dgm:prSet presAssocID="{06DEBC5D-6C1F-41FA-AE2A-ABE5A4731E1D}" presName="parentRect" presStyleLbl="alignNode1" presStyleIdx="1" presStyleCnt="3"/>
      <dgm:spPr/>
    </dgm:pt>
    <dgm:pt modelId="{000C5F06-E117-4755-B826-FCE05A1AE7AB}" type="pres">
      <dgm:prSet presAssocID="{06DEBC5D-6C1F-41FA-AE2A-ABE5A4731E1D}" presName="adorn" presStyleLbl="fgAccFollowNode1" presStyleIdx="1" presStyleCnt="3"/>
      <dgm:spPr/>
    </dgm:pt>
    <dgm:pt modelId="{E89C4419-537C-49CA-A604-B3FD4A835AA1}" type="pres">
      <dgm:prSet presAssocID="{19A8F327-6F8C-4EAF-BAC9-914C6A739676}" presName="sibTrans" presStyleLbl="sibTrans2D1" presStyleIdx="0" presStyleCnt="0"/>
      <dgm:spPr/>
    </dgm:pt>
    <dgm:pt modelId="{F9683C4F-9CA9-461E-B337-6BEC4666E9D3}" type="pres">
      <dgm:prSet presAssocID="{21F0070F-9872-47B4-9AEE-CDEEB1B4209C}" presName="compNode" presStyleCnt="0"/>
      <dgm:spPr/>
    </dgm:pt>
    <dgm:pt modelId="{2764D784-EE9C-4444-86E2-48E243025F94}" type="pres">
      <dgm:prSet presAssocID="{21F0070F-9872-47B4-9AEE-CDEEB1B4209C}" presName="childRect" presStyleLbl="bgAcc1" presStyleIdx="2" presStyleCnt="3">
        <dgm:presLayoutVars>
          <dgm:bulletEnabled val="1"/>
        </dgm:presLayoutVars>
      </dgm:prSet>
      <dgm:spPr/>
    </dgm:pt>
    <dgm:pt modelId="{5D0961FD-DF84-4C99-816A-E2F47C1AAACF}" type="pres">
      <dgm:prSet presAssocID="{21F0070F-9872-47B4-9AEE-CDEEB1B4209C}" presName="parentText" presStyleLbl="node1" presStyleIdx="0" presStyleCnt="0">
        <dgm:presLayoutVars>
          <dgm:chMax val="0"/>
          <dgm:bulletEnabled val="1"/>
        </dgm:presLayoutVars>
      </dgm:prSet>
      <dgm:spPr/>
    </dgm:pt>
    <dgm:pt modelId="{4E0E57ED-D1B6-47D2-B2FF-B3C37916D02B}" type="pres">
      <dgm:prSet presAssocID="{21F0070F-9872-47B4-9AEE-CDEEB1B4209C}" presName="parentRect" presStyleLbl="alignNode1" presStyleIdx="2" presStyleCnt="3"/>
      <dgm:spPr/>
    </dgm:pt>
    <dgm:pt modelId="{7E7863AB-4254-4845-87D0-C99669CA475A}" type="pres">
      <dgm:prSet presAssocID="{21F0070F-9872-47B4-9AEE-CDEEB1B4209C}" presName="adorn" presStyleLbl="fgAccFollowNode1" presStyleIdx="2" presStyleCnt="3"/>
      <dgm:spPr/>
    </dgm:pt>
  </dgm:ptLst>
  <dgm:cxnLst>
    <dgm:cxn modelId="{15CE7C08-5204-427E-A662-6FDE1A5D2E01}" type="presOf" srcId="{F45B3E7C-7177-46AA-8E0D-2A37B33301AB}" destId="{2764D784-EE9C-4444-86E2-48E243025F94}" srcOrd="0" destOrd="0" presId="urn:microsoft.com/office/officeart/2005/8/layout/bList2#1"/>
    <dgm:cxn modelId="{993A740F-F9BB-4F3B-9B74-70034C2EDF7B}" type="presOf" srcId="{21F0070F-9872-47B4-9AEE-CDEEB1B4209C}" destId="{4E0E57ED-D1B6-47D2-B2FF-B3C37916D02B}" srcOrd="1" destOrd="0" presId="urn:microsoft.com/office/officeart/2005/8/layout/bList2#1"/>
    <dgm:cxn modelId="{71C35212-60D2-446D-A738-DA9950BE435A}" type="presOf" srcId="{06DEBC5D-6C1F-41FA-AE2A-ABE5A4731E1D}" destId="{04B01975-6342-4B29-8971-1F5B420EC6FD}" srcOrd="0" destOrd="0" presId="urn:microsoft.com/office/officeart/2005/8/layout/bList2#1"/>
    <dgm:cxn modelId="{60F4C024-23B8-4457-8629-BCF5DBE87BB7}" type="presOf" srcId="{20A944F5-1995-4F04-84C4-5581DD0330D6}" destId="{E5087E44-4337-4AB8-B631-E97C40AF0D27}" srcOrd="0" destOrd="0" presId="urn:microsoft.com/office/officeart/2005/8/layout/bList2#1"/>
    <dgm:cxn modelId="{C5F53D28-DB8D-44EC-92C5-17FDFC4A04DE}" type="presOf" srcId="{2A99F034-EE1D-41FE-973F-AAD0D1978D16}" destId="{9CDA46C2-7F02-446F-B1E2-4BBDFC802623}" srcOrd="0" destOrd="1" presId="urn:microsoft.com/office/officeart/2005/8/layout/bList2#1"/>
    <dgm:cxn modelId="{A05CCE40-1C22-4A22-8AED-38F7B141B23A}" type="presOf" srcId="{06DEBC5D-6C1F-41FA-AE2A-ABE5A4731E1D}" destId="{D5F0D229-5A7D-4EC9-B28C-394A1639B837}" srcOrd="1" destOrd="0" presId="urn:microsoft.com/office/officeart/2005/8/layout/bList2#1"/>
    <dgm:cxn modelId="{608F615F-655F-4BC7-A63E-6E9993AE4F4F}" srcId="{A9D3309E-2BD8-45B6-BBAF-EB927D643963}" destId="{20A944F5-1995-4F04-84C4-5581DD0330D6}" srcOrd="0" destOrd="0" parTransId="{871C4BF3-CB2D-42EB-893D-DC23161A86CF}" sibTransId="{8D02F45A-2E42-4B19-B19F-65FEB3045FF6}"/>
    <dgm:cxn modelId="{E726D341-F9BA-4B6B-9E80-54729455BCD7}" type="presOf" srcId="{19A8F327-6F8C-4EAF-BAC9-914C6A739676}" destId="{E89C4419-537C-49CA-A604-B3FD4A835AA1}" srcOrd="0" destOrd="0" presId="urn:microsoft.com/office/officeart/2005/8/layout/bList2#1"/>
    <dgm:cxn modelId="{2F17D748-C7A6-40B3-91DC-1A3732E72C2D}" srcId="{06DEBC5D-6C1F-41FA-AE2A-ABE5A4731E1D}" destId="{2A99F034-EE1D-41FE-973F-AAD0D1978D16}" srcOrd="1" destOrd="0" parTransId="{886EF06C-FB58-4AFF-B528-FF51FC47A82A}" sibTransId="{9A9B2F41-EC51-4B04-80B1-E07272E8EC89}"/>
    <dgm:cxn modelId="{7FB0264A-34E6-41AA-A8DD-2847FAC09777}" type="presOf" srcId="{A9D3309E-2BD8-45B6-BBAF-EB927D643963}" destId="{97D3A3D8-3E69-4F64-8804-59625C61D717}" srcOrd="0" destOrd="0" presId="urn:microsoft.com/office/officeart/2005/8/layout/bList2#1"/>
    <dgm:cxn modelId="{ADBFE46A-21FA-457C-96DA-BA958810E26D}" type="presOf" srcId="{8D02F45A-2E42-4B19-B19F-65FEB3045FF6}" destId="{AE0FF08C-79FB-468A-AADB-18CF79D7EB52}" srcOrd="0" destOrd="0" presId="urn:microsoft.com/office/officeart/2005/8/layout/bList2#1"/>
    <dgm:cxn modelId="{8661C279-147F-4197-AD05-FE1B7B211523}" srcId="{06DEBC5D-6C1F-41FA-AE2A-ABE5A4731E1D}" destId="{7143291E-97A3-40A8-B70C-FE06194E515A}" srcOrd="0" destOrd="0" parTransId="{B7FEFB81-785A-4451-9CB6-A19889853244}" sibTransId="{A79C299E-79A8-4ABB-A410-1FA94C6A130D}"/>
    <dgm:cxn modelId="{6F43735A-5E89-4D02-8797-EB3D0026663C}" srcId="{20A944F5-1995-4F04-84C4-5581DD0330D6}" destId="{D4680418-7C3B-456C-A410-E14440EC0E0B}" srcOrd="1" destOrd="0" parTransId="{70AC0627-1632-4A0A-BB18-DFB4BF9BAC2A}" sibTransId="{719AB73C-FDAE-41DB-8F58-9A35AACFD31D}"/>
    <dgm:cxn modelId="{7276FE7C-BF6B-4248-A397-EFBEEA313A06}" srcId="{21F0070F-9872-47B4-9AEE-CDEEB1B4209C}" destId="{F45B3E7C-7177-46AA-8E0D-2A37B33301AB}" srcOrd="0" destOrd="0" parTransId="{D32449C6-9169-441B-9223-BEC40636D11B}" sibTransId="{223158AC-00CA-4568-B1BE-597A18F567C6}"/>
    <dgm:cxn modelId="{97A5C290-F79F-4AA1-8B90-7D75EA3D984D}" srcId="{21F0070F-9872-47B4-9AEE-CDEEB1B4209C}" destId="{F2C8D35B-1328-494E-832F-54DCC81952B7}" srcOrd="1" destOrd="0" parTransId="{47156E69-91EE-4C80-9563-A904D96B280F}" sibTransId="{08A949C0-C10A-4216-8264-7242D61DAA37}"/>
    <dgm:cxn modelId="{5BE8BD9F-DA5A-4B0F-9D4E-EA2957BE68B0}" type="presOf" srcId="{21F0070F-9872-47B4-9AEE-CDEEB1B4209C}" destId="{5D0961FD-DF84-4C99-816A-E2F47C1AAACF}" srcOrd="0" destOrd="0" presId="urn:microsoft.com/office/officeart/2005/8/layout/bList2#1"/>
    <dgm:cxn modelId="{D0EF7CA0-387F-4B35-B78A-0BE163CDA2EE}" type="presOf" srcId="{20A944F5-1995-4F04-84C4-5581DD0330D6}" destId="{FF50E135-6D67-4E55-BB67-77B9B6689975}" srcOrd="1" destOrd="0" presId="urn:microsoft.com/office/officeart/2005/8/layout/bList2#1"/>
    <dgm:cxn modelId="{AA7090A1-BA76-490F-BF2A-61AD39F712F4}" srcId="{A9D3309E-2BD8-45B6-BBAF-EB927D643963}" destId="{06DEBC5D-6C1F-41FA-AE2A-ABE5A4731E1D}" srcOrd="1" destOrd="0" parTransId="{6162396D-53AD-428A-B3AA-065D8F761F44}" sibTransId="{19A8F327-6F8C-4EAF-BAC9-914C6A739676}"/>
    <dgm:cxn modelId="{20550EAE-DEFC-4D87-A3A9-9FE8F6CC5AFE}" type="presOf" srcId="{F2C8D35B-1328-494E-832F-54DCC81952B7}" destId="{2764D784-EE9C-4444-86E2-48E243025F94}" srcOrd="0" destOrd="1" presId="urn:microsoft.com/office/officeart/2005/8/layout/bList2#1"/>
    <dgm:cxn modelId="{5D80E4C3-881E-49CC-A6D8-E51C9A9A48D0}" type="presOf" srcId="{D4680418-7C3B-456C-A410-E14440EC0E0B}" destId="{EF14A9EE-B5D0-4855-BDAE-22FBF94EFB61}" srcOrd="0" destOrd="1" presId="urn:microsoft.com/office/officeart/2005/8/layout/bList2#1"/>
    <dgm:cxn modelId="{E5D9C4CE-12C4-4962-8F46-EF461EA308E6}" type="presOf" srcId="{7143291E-97A3-40A8-B70C-FE06194E515A}" destId="{9CDA46C2-7F02-446F-B1E2-4BBDFC802623}" srcOrd="0" destOrd="0" presId="urn:microsoft.com/office/officeart/2005/8/layout/bList2#1"/>
    <dgm:cxn modelId="{1941A4D0-6693-4B87-8B16-37614A1B67A5}" type="presOf" srcId="{4C780AAD-25E1-49B2-8A81-0A25F52C65E4}" destId="{EF14A9EE-B5D0-4855-BDAE-22FBF94EFB61}" srcOrd="0" destOrd="0" presId="urn:microsoft.com/office/officeart/2005/8/layout/bList2#1"/>
    <dgm:cxn modelId="{D40F07DD-0181-4EB7-A8B7-6122A7770283}" srcId="{A9D3309E-2BD8-45B6-BBAF-EB927D643963}" destId="{21F0070F-9872-47B4-9AEE-CDEEB1B4209C}" srcOrd="2" destOrd="0" parTransId="{C957F1F6-9CCC-4DE7-A840-E9E5FD9864FA}" sibTransId="{ED54EAAF-7119-48CB-B01E-D22083E3101A}"/>
    <dgm:cxn modelId="{A881E8E7-A072-4E72-95CC-8E27733EB933}" srcId="{20A944F5-1995-4F04-84C4-5581DD0330D6}" destId="{4C780AAD-25E1-49B2-8A81-0A25F52C65E4}" srcOrd="0" destOrd="0" parTransId="{3F88610E-A24F-409D-B2B9-F20F62CB79A4}" sibTransId="{55AF2422-F34B-4D26-9E2F-2E4A6745218C}"/>
    <dgm:cxn modelId="{BB7837A3-B516-417E-ADBF-91DBD220E590}" type="presParOf" srcId="{97D3A3D8-3E69-4F64-8804-59625C61D717}" destId="{236DB8ED-8D23-4501-84E7-FD87746F8AB8}" srcOrd="0" destOrd="0" presId="urn:microsoft.com/office/officeart/2005/8/layout/bList2#1"/>
    <dgm:cxn modelId="{81ED15EF-09D6-41C4-9F81-EFCA7212226C}" type="presParOf" srcId="{236DB8ED-8D23-4501-84E7-FD87746F8AB8}" destId="{EF14A9EE-B5D0-4855-BDAE-22FBF94EFB61}" srcOrd="0" destOrd="0" presId="urn:microsoft.com/office/officeart/2005/8/layout/bList2#1"/>
    <dgm:cxn modelId="{653E6696-1766-4D77-AEB9-6FB74CC1AE8E}" type="presParOf" srcId="{236DB8ED-8D23-4501-84E7-FD87746F8AB8}" destId="{E5087E44-4337-4AB8-B631-E97C40AF0D27}" srcOrd="1" destOrd="0" presId="urn:microsoft.com/office/officeart/2005/8/layout/bList2#1"/>
    <dgm:cxn modelId="{072DE175-C225-4ECC-A8BD-032681F3D609}" type="presParOf" srcId="{236DB8ED-8D23-4501-84E7-FD87746F8AB8}" destId="{FF50E135-6D67-4E55-BB67-77B9B6689975}" srcOrd="2" destOrd="0" presId="urn:microsoft.com/office/officeart/2005/8/layout/bList2#1"/>
    <dgm:cxn modelId="{96E210E1-B207-4426-BF49-F31BE4BB0257}" type="presParOf" srcId="{236DB8ED-8D23-4501-84E7-FD87746F8AB8}" destId="{E036EFB4-71B3-488E-ABAB-1EBFEE401831}" srcOrd="3" destOrd="0" presId="urn:microsoft.com/office/officeart/2005/8/layout/bList2#1"/>
    <dgm:cxn modelId="{B8D7C99D-7A3C-4159-87DF-84F15FE2B4E0}" type="presParOf" srcId="{97D3A3D8-3E69-4F64-8804-59625C61D717}" destId="{AE0FF08C-79FB-468A-AADB-18CF79D7EB52}" srcOrd="1" destOrd="0" presId="urn:microsoft.com/office/officeart/2005/8/layout/bList2#1"/>
    <dgm:cxn modelId="{71655619-E67E-4DB8-8E04-F77F131AFDEB}" type="presParOf" srcId="{97D3A3D8-3E69-4F64-8804-59625C61D717}" destId="{A32B7B29-574D-4110-B748-5BAFB845F10A}" srcOrd="2" destOrd="0" presId="urn:microsoft.com/office/officeart/2005/8/layout/bList2#1"/>
    <dgm:cxn modelId="{9FC4EDD8-7422-460A-BB0E-E7F3D25BD28F}" type="presParOf" srcId="{A32B7B29-574D-4110-B748-5BAFB845F10A}" destId="{9CDA46C2-7F02-446F-B1E2-4BBDFC802623}" srcOrd="0" destOrd="0" presId="urn:microsoft.com/office/officeart/2005/8/layout/bList2#1"/>
    <dgm:cxn modelId="{FBC3DAE3-EBE4-426F-A9AF-8AF9D28CE81A}" type="presParOf" srcId="{A32B7B29-574D-4110-B748-5BAFB845F10A}" destId="{04B01975-6342-4B29-8971-1F5B420EC6FD}" srcOrd="1" destOrd="0" presId="urn:microsoft.com/office/officeart/2005/8/layout/bList2#1"/>
    <dgm:cxn modelId="{1762E8C1-254B-4F50-BF95-276B5288F4B9}" type="presParOf" srcId="{A32B7B29-574D-4110-B748-5BAFB845F10A}" destId="{D5F0D229-5A7D-4EC9-B28C-394A1639B837}" srcOrd="2" destOrd="0" presId="urn:microsoft.com/office/officeart/2005/8/layout/bList2#1"/>
    <dgm:cxn modelId="{4B7DFCCB-7831-43E8-9991-D08F83091D5F}" type="presParOf" srcId="{A32B7B29-574D-4110-B748-5BAFB845F10A}" destId="{000C5F06-E117-4755-B826-FCE05A1AE7AB}" srcOrd="3" destOrd="0" presId="urn:microsoft.com/office/officeart/2005/8/layout/bList2#1"/>
    <dgm:cxn modelId="{BBE6C526-70BA-4980-B276-58283334BCF3}" type="presParOf" srcId="{97D3A3D8-3E69-4F64-8804-59625C61D717}" destId="{E89C4419-537C-49CA-A604-B3FD4A835AA1}" srcOrd="3" destOrd="0" presId="urn:microsoft.com/office/officeart/2005/8/layout/bList2#1"/>
    <dgm:cxn modelId="{313F3187-8F84-489A-A3D5-CDFCEF845C6C}" type="presParOf" srcId="{97D3A3D8-3E69-4F64-8804-59625C61D717}" destId="{F9683C4F-9CA9-461E-B337-6BEC4666E9D3}" srcOrd="4" destOrd="0" presId="urn:microsoft.com/office/officeart/2005/8/layout/bList2#1"/>
    <dgm:cxn modelId="{782F24EC-3982-4F18-BD5B-2423E4160910}" type="presParOf" srcId="{F9683C4F-9CA9-461E-B337-6BEC4666E9D3}" destId="{2764D784-EE9C-4444-86E2-48E243025F94}" srcOrd="0" destOrd="0" presId="urn:microsoft.com/office/officeart/2005/8/layout/bList2#1"/>
    <dgm:cxn modelId="{7D81A97F-E3A1-484B-9044-5795687CA496}" type="presParOf" srcId="{F9683C4F-9CA9-461E-B337-6BEC4666E9D3}" destId="{5D0961FD-DF84-4C99-816A-E2F47C1AAACF}" srcOrd="1" destOrd="0" presId="urn:microsoft.com/office/officeart/2005/8/layout/bList2#1"/>
    <dgm:cxn modelId="{A81B3652-9693-45FE-BA93-07B8853EDB9D}" type="presParOf" srcId="{F9683C4F-9CA9-461E-B337-6BEC4666E9D3}" destId="{4E0E57ED-D1B6-47D2-B2FF-B3C37916D02B}" srcOrd="2" destOrd="0" presId="urn:microsoft.com/office/officeart/2005/8/layout/bList2#1"/>
    <dgm:cxn modelId="{4C5C30EB-7B7A-4B0B-BBF2-577C7580CDFA}" type="presParOf" srcId="{F9683C4F-9CA9-461E-B337-6BEC4666E9D3}" destId="{7E7863AB-4254-4845-87D0-C99669CA475A}" srcOrd="3" destOrd="0" presId="urn:microsoft.com/office/officeart/2005/8/layout/bList2#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79264F0-64E5-4533-AF54-766D166A1D33}" type="doc">
      <dgm:prSet loTypeId="urn:microsoft.com/office/officeart/2008/layout/VerticalCurvedList" loCatId="list" qsTypeId="urn:microsoft.com/office/officeart/2005/8/quickstyle/simple3" qsCatId="simple" csTypeId="urn:microsoft.com/office/officeart/2005/8/colors/colorful3" csCatId="colorful" phldr="1"/>
      <dgm:spPr/>
      <dgm:t>
        <a:bodyPr/>
        <a:lstStyle/>
        <a:p>
          <a:endParaRPr lang="zh-CN" altLang="en-US"/>
        </a:p>
      </dgm:t>
    </dgm:pt>
    <dgm:pt modelId="{D14D3B2C-451E-4465-9043-D898FD86FD90}">
      <dgm:prSet phldrT="[文本]" custT="1"/>
      <dgm:spPr/>
      <dgm:t>
        <a:bodyPr/>
        <a:lstStyle/>
        <a:p>
          <a:r>
            <a:rPr lang="zh-CN" altLang="en-US" sz="2000" b="0" dirty="0">
              <a:latin typeface="华文中宋" pitchFamily="2" charset="-122"/>
              <a:ea typeface="华文中宋" pitchFamily="2" charset="-122"/>
            </a:rPr>
            <a:t>无法满足海量数据的管理需求</a:t>
          </a:r>
        </a:p>
      </dgm:t>
    </dgm:pt>
    <dgm:pt modelId="{EB6847A2-C863-4B00-B908-899961FB53C3}" type="parTrans" cxnId="{213683B1-4334-44B4-B6CC-49715D310182}">
      <dgm:prSet/>
      <dgm:spPr/>
      <dgm:t>
        <a:bodyPr/>
        <a:lstStyle/>
        <a:p>
          <a:endParaRPr lang="zh-CN" altLang="en-US" sz="2000" b="0">
            <a:latin typeface="华文中宋" pitchFamily="2" charset="-122"/>
            <a:ea typeface="华文中宋" pitchFamily="2" charset="-122"/>
          </a:endParaRPr>
        </a:p>
      </dgm:t>
    </dgm:pt>
    <dgm:pt modelId="{2ABA323B-5B36-4200-B1A8-E54473B53B68}" type="sibTrans" cxnId="{213683B1-4334-44B4-B6CC-49715D310182}">
      <dgm:prSet/>
      <dgm:spPr/>
      <dgm:t>
        <a:bodyPr/>
        <a:lstStyle/>
        <a:p>
          <a:endParaRPr lang="zh-CN" altLang="en-US" sz="2000" b="0">
            <a:latin typeface="华文中宋" pitchFamily="2" charset="-122"/>
            <a:ea typeface="华文中宋" pitchFamily="2" charset="-122"/>
          </a:endParaRPr>
        </a:p>
      </dgm:t>
    </dgm:pt>
    <dgm:pt modelId="{8EB947C3-3B08-4207-862C-10EDDAD60FD1}">
      <dgm:prSet phldrT="[文本]" custT="1"/>
      <dgm:spPr/>
      <dgm:t>
        <a:bodyPr/>
        <a:lstStyle/>
        <a:p>
          <a:r>
            <a:rPr lang="zh-CN" altLang="en-US" sz="2000" b="0" dirty="0">
              <a:latin typeface="华文中宋" pitchFamily="2" charset="-122"/>
              <a:ea typeface="华文中宋" pitchFamily="2" charset="-122"/>
            </a:rPr>
            <a:t>无法满足数据高并发的需求</a:t>
          </a:r>
        </a:p>
      </dgm:t>
    </dgm:pt>
    <dgm:pt modelId="{EE7FAE63-6BA0-4671-A19F-61761D336F58}" type="parTrans" cxnId="{F065D017-8B08-4F58-BAFB-14429D9588DA}">
      <dgm:prSet/>
      <dgm:spPr/>
      <dgm:t>
        <a:bodyPr/>
        <a:lstStyle/>
        <a:p>
          <a:endParaRPr lang="zh-CN" altLang="en-US" sz="2000" b="0">
            <a:latin typeface="华文中宋" pitchFamily="2" charset="-122"/>
            <a:ea typeface="华文中宋" pitchFamily="2" charset="-122"/>
          </a:endParaRPr>
        </a:p>
      </dgm:t>
    </dgm:pt>
    <dgm:pt modelId="{5EF6C5E9-F230-4064-9AC8-C8FDEB5A2B4A}" type="sibTrans" cxnId="{F065D017-8B08-4F58-BAFB-14429D9588DA}">
      <dgm:prSet/>
      <dgm:spPr/>
      <dgm:t>
        <a:bodyPr/>
        <a:lstStyle/>
        <a:p>
          <a:endParaRPr lang="zh-CN" altLang="en-US" sz="2000" b="0">
            <a:latin typeface="华文中宋" pitchFamily="2" charset="-122"/>
            <a:ea typeface="华文中宋" pitchFamily="2" charset="-122"/>
          </a:endParaRPr>
        </a:p>
      </dgm:t>
    </dgm:pt>
    <dgm:pt modelId="{700AAD21-0B63-4AAB-8FAD-F86F8A743592}">
      <dgm:prSet phldrT="[文本]" custT="1"/>
      <dgm:spPr/>
      <dgm:t>
        <a:bodyPr/>
        <a:lstStyle/>
        <a:p>
          <a:r>
            <a:rPr lang="zh-CN" altLang="en-US" sz="2000" b="0" dirty="0">
              <a:latin typeface="华文中宋" pitchFamily="2" charset="-122"/>
              <a:ea typeface="华文中宋" pitchFamily="2" charset="-122"/>
            </a:rPr>
            <a:t>无法满足高可扩展性和高可用性的需求</a:t>
          </a:r>
        </a:p>
      </dgm:t>
    </dgm:pt>
    <dgm:pt modelId="{D98EB0A0-D672-45AC-B765-6E9E7DB1FD28}" type="parTrans" cxnId="{B0E11283-6F26-4B17-B72B-9003E8585A88}">
      <dgm:prSet/>
      <dgm:spPr/>
      <dgm:t>
        <a:bodyPr/>
        <a:lstStyle/>
        <a:p>
          <a:endParaRPr lang="zh-CN" altLang="en-US" sz="2000" b="0">
            <a:latin typeface="华文中宋" pitchFamily="2" charset="-122"/>
            <a:ea typeface="华文中宋" pitchFamily="2" charset="-122"/>
          </a:endParaRPr>
        </a:p>
      </dgm:t>
    </dgm:pt>
    <dgm:pt modelId="{913F83F1-79F5-4574-8556-32D638BCB2B2}" type="sibTrans" cxnId="{B0E11283-6F26-4B17-B72B-9003E8585A88}">
      <dgm:prSet/>
      <dgm:spPr/>
      <dgm:t>
        <a:bodyPr/>
        <a:lstStyle/>
        <a:p>
          <a:endParaRPr lang="zh-CN" altLang="en-US" sz="2000" b="0">
            <a:latin typeface="华文中宋" pitchFamily="2" charset="-122"/>
            <a:ea typeface="华文中宋" pitchFamily="2" charset="-122"/>
          </a:endParaRPr>
        </a:p>
      </dgm:t>
    </dgm:pt>
    <dgm:pt modelId="{F7F6AAF8-C665-4297-A696-01D259458070}" type="pres">
      <dgm:prSet presAssocID="{D79264F0-64E5-4533-AF54-766D166A1D33}" presName="Name0" presStyleCnt="0">
        <dgm:presLayoutVars>
          <dgm:chMax val="7"/>
          <dgm:chPref val="7"/>
          <dgm:dir/>
        </dgm:presLayoutVars>
      </dgm:prSet>
      <dgm:spPr/>
    </dgm:pt>
    <dgm:pt modelId="{1A4B90D4-A5B6-49E0-86E4-33CDDF5C5D75}" type="pres">
      <dgm:prSet presAssocID="{D79264F0-64E5-4533-AF54-766D166A1D33}" presName="Name1" presStyleCnt="0"/>
      <dgm:spPr/>
    </dgm:pt>
    <dgm:pt modelId="{3ADC68D2-5E8E-4816-8B29-EA7E2386EC28}" type="pres">
      <dgm:prSet presAssocID="{D79264F0-64E5-4533-AF54-766D166A1D33}" presName="cycle" presStyleCnt="0"/>
      <dgm:spPr/>
    </dgm:pt>
    <dgm:pt modelId="{DE9CE3F8-B6FD-4A25-AE30-A14D33A784C6}" type="pres">
      <dgm:prSet presAssocID="{D79264F0-64E5-4533-AF54-766D166A1D33}" presName="srcNode" presStyleLbl="node1" presStyleIdx="0" presStyleCnt="3"/>
      <dgm:spPr/>
    </dgm:pt>
    <dgm:pt modelId="{8EE2F7E4-C5A1-4039-B65A-708D6387F269}" type="pres">
      <dgm:prSet presAssocID="{D79264F0-64E5-4533-AF54-766D166A1D33}" presName="conn" presStyleLbl="parChTrans1D2" presStyleIdx="0" presStyleCnt="1"/>
      <dgm:spPr/>
    </dgm:pt>
    <dgm:pt modelId="{A81633AC-175E-45EC-B2C1-E1BDD62C86BF}" type="pres">
      <dgm:prSet presAssocID="{D79264F0-64E5-4533-AF54-766D166A1D33}" presName="extraNode" presStyleLbl="node1" presStyleIdx="0" presStyleCnt="3"/>
      <dgm:spPr/>
    </dgm:pt>
    <dgm:pt modelId="{D8A06522-0100-4213-BE88-0586120493BB}" type="pres">
      <dgm:prSet presAssocID="{D79264F0-64E5-4533-AF54-766D166A1D33}" presName="dstNode" presStyleLbl="node1" presStyleIdx="0" presStyleCnt="3"/>
      <dgm:spPr/>
    </dgm:pt>
    <dgm:pt modelId="{422E7D5B-4624-4FAD-9A55-B1E5B7F66D82}" type="pres">
      <dgm:prSet presAssocID="{D14D3B2C-451E-4465-9043-D898FD86FD90}" presName="text_1" presStyleLbl="node1" presStyleIdx="0" presStyleCnt="3">
        <dgm:presLayoutVars>
          <dgm:bulletEnabled val="1"/>
        </dgm:presLayoutVars>
      </dgm:prSet>
      <dgm:spPr/>
    </dgm:pt>
    <dgm:pt modelId="{273C7D9F-1FE9-4713-A01E-B06AF06F6D61}" type="pres">
      <dgm:prSet presAssocID="{D14D3B2C-451E-4465-9043-D898FD86FD90}" presName="accent_1" presStyleCnt="0"/>
      <dgm:spPr/>
    </dgm:pt>
    <dgm:pt modelId="{C9E89BE2-8312-43FC-BBE2-5DA5CCE663AD}" type="pres">
      <dgm:prSet presAssocID="{D14D3B2C-451E-4465-9043-D898FD86FD90}" presName="accentRepeatNode" presStyleLbl="solidFgAcc1" presStyleIdx="0" presStyleCnt="3"/>
      <dgm:spPr/>
    </dgm:pt>
    <dgm:pt modelId="{919C6D66-32D4-40BB-9093-907B076F50BA}" type="pres">
      <dgm:prSet presAssocID="{8EB947C3-3B08-4207-862C-10EDDAD60FD1}" presName="text_2" presStyleLbl="node1" presStyleIdx="1" presStyleCnt="3">
        <dgm:presLayoutVars>
          <dgm:bulletEnabled val="1"/>
        </dgm:presLayoutVars>
      </dgm:prSet>
      <dgm:spPr/>
    </dgm:pt>
    <dgm:pt modelId="{996A145F-31F1-4E9B-A6DC-D13E70597C96}" type="pres">
      <dgm:prSet presAssocID="{8EB947C3-3B08-4207-862C-10EDDAD60FD1}" presName="accent_2" presStyleCnt="0"/>
      <dgm:spPr/>
    </dgm:pt>
    <dgm:pt modelId="{10AED41E-2184-4F35-80F1-E510B50E1A34}" type="pres">
      <dgm:prSet presAssocID="{8EB947C3-3B08-4207-862C-10EDDAD60FD1}" presName="accentRepeatNode" presStyleLbl="solidFgAcc1" presStyleIdx="1" presStyleCnt="3"/>
      <dgm:spPr/>
    </dgm:pt>
    <dgm:pt modelId="{B0E5F264-B3B1-4AE2-9553-E13BF7ACBFDE}" type="pres">
      <dgm:prSet presAssocID="{700AAD21-0B63-4AAB-8FAD-F86F8A743592}" presName="text_3" presStyleLbl="node1" presStyleIdx="2" presStyleCnt="3">
        <dgm:presLayoutVars>
          <dgm:bulletEnabled val="1"/>
        </dgm:presLayoutVars>
      </dgm:prSet>
      <dgm:spPr/>
    </dgm:pt>
    <dgm:pt modelId="{724DB4E6-9073-4191-A699-147B5B6EBB58}" type="pres">
      <dgm:prSet presAssocID="{700AAD21-0B63-4AAB-8FAD-F86F8A743592}" presName="accent_3" presStyleCnt="0"/>
      <dgm:spPr/>
    </dgm:pt>
    <dgm:pt modelId="{C942AB08-4949-42D8-A95E-498E8EDC4003}" type="pres">
      <dgm:prSet presAssocID="{700AAD21-0B63-4AAB-8FAD-F86F8A743592}" presName="accentRepeatNode" presStyleLbl="solidFgAcc1" presStyleIdx="2" presStyleCnt="3"/>
      <dgm:spPr/>
    </dgm:pt>
  </dgm:ptLst>
  <dgm:cxnLst>
    <dgm:cxn modelId="{F065D017-8B08-4F58-BAFB-14429D9588DA}" srcId="{D79264F0-64E5-4533-AF54-766D166A1D33}" destId="{8EB947C3-3B08-4207-862C-10EDDAD60FD1}" srcOrd="1" destOrd="0" parTransId="{EE7FAE63-6BA0-4671-A19F-61761D336F58}" sibTransId="{5EF6C5E9-F230-4064-9AC8-C8FDEB5A2B4A}"/>
    <dgm:cxn modelId="{495C9E3A-1140-4536-92A6-D367EC784CC6}" type="presOf" srcId="{2ABA323B-5B36-4200-B1A8-E54473B53B68}" destId="{8EE2F7E4-C5A1-4039-B65A-708D6387F269}" srcOrd="0" destOrd="0" presId="urn:microsoft.com/office/officeart/2008/layout/VerticalCurvedList"/>
    <dgm:cxn modelId="{6FF1B073-2FD8-46AA-8C6F-237511CCF27C}" type="presOf" srcId="{D14D3B2C-451E-4465-9043-D898FD86FD90}" destId="{422E7D5B-4624-4FAD-9A55-B1E5B7F66D82}" srcOrd="0" destOrd="0" presId="urn:microsoft.com/office/officeart/2008/layout/VerticalCurvedList"/>
    <dgm:cxn modelId="{B0E11283-6F26-4B17-B72B-9003E8585A88}" srcId="{D79264F0-64E5-4533-AF54-766D166A1D33}" destId="{700AAD21-0B63-4AAB-8FAD-F86F8A743592}" srcOrd="2" destOrd="0" parTransId="{D98EB0A0-D672-45AC-B765-6E9E7DB1FD28}" sibTransId="{913F83F1-79F5-4574-8556-32D638BCB2B2}"/>
    <dgm:cxn modelId="{213683B1-4334-44B4-B6CC-49715D310182}" srcId="{D79264F0-64E5-4533-AF54-766D166A1D33}" destId="{D14D3B2C-451E-4465-9043-D898FD86FD90}" srcOrd="0" destOrd="0" parTransId="{EB6847A2-C863-4B00-B908-899961FB53C3}" sibTransId="{2ABA323B-5B36-4200-B1A8-E54473B53B68}"/>
    <dgm:cxn modelId="{A080BCD9-E071-4415-A638-0331E294CE41}" type="presOf" srcId="{D79264F0-64E5-4533-AF54-766D166A1D33}" destId="{F7F6AAF8-C665-4297-A696-01D259458070}" srcOrd="0" destOrd="0" presId="urn:microsoft.com/office/officeart/2008/layout/VerticalCurvedList"/>
    <dgm:cxn modelId="{CEE71DE7-9777-4C26-9541-946E748C7FD9}" type="presOf" srcId="{700AAD21-0B63-4AAB-8FAD-F86F8A743592}" destId="{B0E5F264-B3B1-4AE2-9553-E13BF7ACBFDE}" srcOrd="0" destOrd="0" presId="urn:microsoft.com/office/officeart/2008/layout/VerticalCurvedList"/>
    <dgm:cxn modelId="{7CEC34FD-C3E1-49A7-AB2B-ABAF25470111}" type="presOf" srcId="{8EB947C3-3B08-4207-862C-10EDDAD60FD1}" destId="{919C6D66-32D4-40BB-9093-907B076F50BA}" srcOrd="0" destOrd="0" presId="urn:microsoft.com/office/officeart/2008/layout/VerticalCurvedList"/>
    <dgm:cxn modelId="{62AD5EB3-CB80-45DC-86FD-1C2C774D5E09}" type="presParOf" srcId="{F7F6AAF8-C665-4297-A696-01D259458070}" destId="{1A4B90D4-A5B6-49E0-86E4-33CDDF5C5D75}" srcOrd="0" destOrd="0" presId="urn:microsoft.com/office/officeart/2008/layout/VerticalCurvedList"/>
    <dgm:cxn modelId="{A293250A-2E7D-4885-A1BD-E309AF459C42}" type="presParOf" srcId="{1A4B90D4-A5B6-49E0-86E4-33CDDF5C5D75}" destId="{3ADC68D2-5E8E-4816-8B29-EA7E2386EC28}" srcOrd="0" destOrd="0" presId="urn:microsoft.com/office/officeart/2008/layout/VerticalCurvedList"/>
    <dgm:cxn modelId="{DC614690-59BB-4591-AA3E-3EE35E881554}" type="presParOf" srcId="{3ADC68D2-5E8E-4816-8B29-EA7E2386EC28}" destId="{DE9CE3F8-B6FD-4A25-AE30-A14D33A784C6}" srcOrd="0" destOrd="0" presId="urn:microsoft.com/office/officeart/2008/layout/VerticalCurvedList"/>
    <dgm:cxn modelId="{F6FC168D-EE81-40FE-AB47-DDF2C1D7E4D9}" type="presParOf" srcId="{3ADC68D2-5E8E-4816-8B29-EA7E2386EC28}" destId="{8EE2F7E4-C5A1-4039-B65A-708D6387F269}" srcOrd="1" destOrd="0" presId="urn:microsoft.com/office/officeart/2008/layout/VerticalCurvedList"/>
    <dgm:cxn modelId="{10176969-02BE-4FC2-A5BB-33403BA31EEB}" type="presParOf" srcId="{3ADC68D2-5E8E-4816-8B29-EA7E2386EC28}" destId="{A81633AC-175E-45EC-B2C1-E1BDD62C86BF}" srcOrd="2" destOrd="0" presId="urn:microsoft.com/office/officeart/2008/layout/VerticalCurvedList"/>
    <dgm:cxn modelId="{71D002BE-D203-451E-8307-E026757856B2}" type="presParOf" srcId="{3ADC68D2-5E8E-4816-8B29-EA7E2386EC28}" destId="{D8A06522-0100-4213-BE88-0586120493BB}" srcOrd="3" destOrd="0" presId="urn:microsoft.com/office/officeart/2008/layout/VerticalCurvedList"/>
    <dgm:cxn modelId="{BA9EA5A6-70FD-4228-80D2-2F56B7BEA14F}" type="presParOf" srcId="{1A4B90D4-A5B6-49E0-86E4-33CDDF5C5D75}" destId="{422E7D5B-4624-4FAD-9A55-B1E5B7F66D82}" srcOrd="1" destOrd="0" presId="urn:microsoft.com/office/officeart/2008/layout/VerticalCurvedList"/>
    <dgm:cxn modelId="{3D26E0A6-28CE-4E94-96C0-CDC33F166C17}" type="presParOf" srcId="{1A4B90D4-A5B6-49E0-86E4-33CDDF5C5D75}" destId="{273C7D9F-1FE9-4713-A01E-B06AF06F6D61}" srcOrd="2" destOrd="0" presId="urn:microsoft.com/office/officeart/2008/layout/VerticalCurvedList"/>
    <dgm:cxn modelId="{5303D29B-C1EF-42C7-A244-18E02FED8971}" type="presParOf" srcId="{273C7D9F-1FE9-4713-A01E-B06AF06F6D61}" destId="{C9E89BE2-8312-43FC-BBE2-5DA5CCE663AD}" srcOrd="0" destOrd="0" presId="urn:microsoft.com/office/officeart/2008/layout/VerticalCurvedList"/>
    <dgm:cxn modelId="{5C4A8FE8-6983-4A8D-B934-C3A514CF96D9}" type="presParOf" srcId="{1A4B90D4-A5B6-49E0-86E4-33CDDF5C5D75}" destId="{919C6D66-32D4-40BB-9093-907B076F50BA}" srcOrd="3" destOrd="0" presId="urn:microsoft.com/office/officeart/2008/layout/VerticalCurvedList"/>
    <dgm:cxn modelId="{EB042CB6-0FCF-4175-9961-47733F4B71F4}" type="presParOf" srcId="{1A4B90D4-A5B6-49E0-86E4-33CDDF5C5D75}" destId="{996A145F-31F1-4E9B-A6DC-D13E70597C96}" srcOrd="4" destOrd="0" presId="urn:microsoft.com/office/officeart/2008/layout/VerticalCurvedList"/>
    <dgm:cxn modelId="{E6AC0E40-263D-43F3-B16C-D6242FA5C439}" type="presParOf" srcId="{996A145F-31F1-4E9B-A6DC-D13E70597C96}" destId="{10AED41E-2184-4F35-80F1-E510B50E1A34}" srcOrd="0" destOrd="0" presId="urn:microsoft.com/office/officeart/2008/layout/VerticalCurvedList"/>
    <dgm:cxn modelId="{634EC30E-3FA9-453F-A6A4-0C6F3843E168}" type="presParOf" srcId="{1A4B90D4-A5B6-49E0-86E4-33CDDF5C5D75}" destId="{B0E5F264-B3B1-4AE2-9553-E13BF7ACBFDE}" srcOrd="5" destOrd="0" presId="urn:microsoft.com/office/officeart/2008/layout/VerticalCurvedList"/>
    <dgm:cxn modelId="{33C87E00-C921-4511-AB24-8708CD9C5B3D}" type="presParOf" srcId="{1A4B90D4-A5B6-49E0-86E4-33CDDF5C5D75}" destId="{724DB4E6-9073-4191-A699-147B5B6EBB58}" srcOrd="6" destOrd="0" presId="urn:microsoft.com/office/officeart/2008/layout/VerticalCurvedList"/>
    <dgm:cxn modelId="{E882E2F3-3195-4C50-B08D-7D863C4153E8}" type="presParOf" srcId="{724DB4E6-9073-4191-A699-147B5B6EBB58}" destId="{C942AB08-4949-42D8-A95E-498E8EDC4003}"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4705A0AD-FFF0-469D-A5E6-B2906512C3F0}" type="doc">
      <dgm:prSet loTypeId="urn:microsoft.com/office/officeart/2005/8/layout/bList2#2" loCatId="list" qsTypeId="urn:microsoft.com/office/officeart/2005/8/quickstyle/simple3" qsCatId="simple" csTypeId="urn:microsoft.com/office/officeart/2005/8/colors/colorful3" csCatId="colorful" phldr="1"/>
      <dgm:spPr/>
    </dgm:pt>
    <dgm:pt modelId="{6FE18434-DBFE-4458-BC40-384C85E0B3C9}">
      <dgm:prSet custT="1"/>
      <dgm:spPr/>
      <dgm:t>
        <a:bodyPr/>
        <a:lstStyle/>
        <a:p>
          <a:r>
            <a:rPr lang="en-US" altLang="zh-CN" sz="1800" b="0">
              <a:latin typeface="Times New Roman" pitchFamily="18" charset="0"/>
              <a:ea typeface="华文中宋" pitchFamily="2" charset="-122"/>
              <a:cs typeface="Times New Roman" pitchFamily="18" charset="0"/>
            </a:rPr>
            <a:t>Web2.0</a:t>
          </a:r>
          <a:r>
            <a:rPr lang="zh-CN" altLang="zh-CN" sz="1800" b="0">
              <a:latin typeface="Times New Roman" pitchFamily="18" charset="0"/>
              <a:ea typeface="华文中宋" pitchFamily="2" charset="-122"/>
              <a:cs typeface="Times New Roman" pitchFamily="18" charset="0"/>
            </a:rPr>
            <a:t>网站系统通常不要求严格的数据库事务</a:t>
          </a:r>
          <a:endParaRPr lang="zh-CN" altLang="en-US" sz="1800" b="0" dirty="0">
            <a:latin typeface="Times New Roman" pitchFamily="18" charset="0"/>
            <a:ea typeface="华文中宋" pitchFamily="2" charset="-122"/>
            <a:cs typeface="Times New Roman" pitchFamily="18" charset="0"/>
          </a:endParaRPr>
        </a:p>
      </dgm:t>
    </dgm:pt>
    <dgm:pt modelId="{A7AA1D09-9CB8-4185-8AB8-47AE2BC56D24}" type="parTrans" cxnId="{F8F36193-91CB-47A0-A65C-C4EAE051D2BB}">
      <dgm:prSet/>
      <dgm:spPr/>
      <dgm:t>
        <a:bodyPr/>
        <a:lstStyle/>
        <a:p>
          <a:endParaRPr lang="zh-CN" altLang="en-US" sz="1800" b="0">
            <a:latin typeface="Times New Roman" pitchFamily="18" charset="0"/>
            <a:ea typeface="华文中宋" pitchFamily="2" charset="-122"/>
            <a:cs typeface="Times New Roman" pitchFamily="18" charset="0"/>
          </a:endParaRPr>
        </a:p>
      </dgm:t>
    </dgm:pt>
    <dgm:pt modelId="{CF3F6500-65A3-4F39-BB4E-85A4D924ED72}" type="sibTrans" cxnId="{F8F36193-91CB-47A0-A65C-C4EAE051D2BB}">
      <dgm:prSet/>
      <dgm:spPr/>
      <dgm:t>
        <a:bodyPr/>
        <a:lstStyle/>
        <a:p>
          <a:endParaRPr lang="zh-CN" altLang="en-US" sz="1800" b="0">
            <a:latin typeface="Times New Roman" pitchFamily="18" charset="0"/>
            <a:ea typeface="华文中宋" pitchFamily="2" charset="-122"/>
            <a:cs typeface="Times New Roman" pitchFamily="18" charset="0"/>
          </a:endParaRPr>
        </a:p>
      </dgm:t>
    </dgm:pt>
    <dgm:pt modelId="{DF797C98-6BD8-4FE0-8DA5-DFF6B8C29C7F}">
      <dgm:prSet custT="1"/>
      <dgm:spPr/>
      <dgm:t>
        <a:bodyPr/>
        <a:lstStyle/>
        <a:p>
          <a:r>
            <a:rPr lang="en-US" altLang="zh-CN" sz="1800" b="0" dirty="0">
              <a:latin typeface="Times New Roman" pitchFamily="18" charset="0"/>
              <a:ea typeface="华文中宋" pitchFamily="2" charset="-122"/>
              <a:cs typeface="Times New Roman" pitchFamily="18" charset="0"/>
            </a:rPr>
            <a:t>Web2.0</a:t>
          </a:r>
          <a:r>
            <a:rPr lang="zh-CN" altLang="zh-CN" sz="1800" b="0" dirty="0">
              <a:latin typeface="Times New Roman" pitchFamily="18" charset="0"/>
              <a:ea typeface="华文中宋" pitchFamily="2" charset="-122"/>
              <a:cs typeface="Times New Roman" pitchFamily="18" charset="0"/>
            </a:rPr>
            <a:t>通常不包含大量复杂的</a:t>
          </a:r>
          <a:r>
            <a:rPr lang="en-US" altLang="zh-CN" sz="1800" b="0" dirty="0">
              <a:latin typeface="Times New Roman" pitchFamily="18" charset="0"/>
              <a:ea typeface="华文中宋" pitchFamily="2" charset="-122"/>
              <a:cs typeface="Times New Roman" pitchFamily="18" charset="0"/>
            </a:rPr>
            <a:t>SQL</a:t>
          </a:r>
          <a:r>
            <a:rPr lang="zh-CN" altLang="zh-CN" sz="1800" b="0" dirty="0">
              <a:latin typeface="Times New Roman" pitchFamily="18" charset="0"/>
              <a:ea typeface="华文中宋" pitchFamily="2" charset="-122"/>
              <a:cs typeface="Times New Roman" pitchFamily="18" charset="0"/>
            </a:rPr>
            <a:t>查询</a:t>
          </a:r>
          <a:r>
            <a:rPr lang="zh-CN" altLang="en-US" sz="1800" b="0" dirty="0">
              <a:latin typeface="Times New Roman" pitchFamily="18" charset="0"/>
              <a:ea typeface="华文中宋" pitchFamily="2" charset="-122"/>
              <a:cs typeface="Times New Roman" pitchFamily="18" charset="0"/>
            </a:rPr>
            <a:t>（去结构化，存储空间换取更好的查询性能）</a:t>
          </a:r>
        </a:p>
      </dgm:t>
    </dgm:pt>
    <dgm:pt modelId="{A5AD8429-B0BB-4024-97D9-E2E77A5EE2BE}" type="parTrans" cxnId="{A86BD03C-D591-465A-AB77-BEB8076033AF}">
      <dgm:prSet/>
      <dgm:spPr/>
      <dgm:t>
        <a:bodyPr/>
        <a:lstStyle/>
        <a:p>
          <a:endParaRPr lang="zh-CN" altLang="en-US" sz="1800" b="0">
            <a:latin typeface="Times New Roman" pitchFamily="18" charset="0"/>
            <a:ea typeface="华文中宋" pitchFamily="2" charset="-122"/>
            <a:cs typeface="Times New Roman" pitchFamily="18" charset="0"/>
          </a:endParaRPr>
        </a:p>
      </dgm:t>
    </dgm:pt>
    <dgm:pt modelId="{13F874E8-BEB4-4821-93EA-E6E69418A789}" type="sibTrans" cxnId="{A86BD03C-D591-465A-AB77-BEB8076033AF}">
      <dgm:prSet/>
      <dgm:spPr/>
      <dgm:t>
        <a:bodyPr/>
        <a:lstStyle/>
        <a:p>
          <a:endParaRPr lang="zh-CN" altLang="en-US" sz="1800" b="0">
            <a:latin typeface="Times New Roman" pitchFamily="18" charset="0"/>
            <a:ea typeface="华文中宋" pitchFamily="2" charset="-122"/>
            <a:cs typeface="Times New Roman" pitchFamily="18" charset="0"/>
          </a:endParaRPr>
        </a:p>
      </dgm:t>
    </dgm:pt>
    <dgm:pt modelId="{47D4359C-FC51-4915-9488-B23804561980}">
      <dgm:prSet phldrT="[文本]" custT="1"/>
      <dgm:spPr/>
      <dgm:t>
        <a:bodyPr/>
        <a:lstStyle/>
        <a:p>
          <a:r>
            <a:rPr lang="zh-CN" altLang="en-US" sz="1800" b="0">
              <a:latin typeface="Times New Roman" pitchFamily="18" charset="0"/>
              <a:ea typeface="华文中宋" pitchFamily="2" charset="-122"/>
              <a:cs typeface="Times New Roman" pitchFamily="18" charset="0"/>
            </a:rPr>
            <a:t>银行存款与发微博</a:t>
          </a:r>
        </a:p>
      </dgm:t>
    </dgm:pt>
    <dgm:pt modelId="{CA7913CD-2796-4373-98E4-EE920860CE59}" type="sibTrans" cxnId="{3077D30A-3932-4204-A979-AF48A2B458D9}">
      <dgm:prSet/>
      <dgm:spPr/>
      <dgm:t>
        <a:bodyPr/>
        <a:lstStyle/>
        <a:p>
          <a:endParaRPr lang="zh-CN" altLang="en-US" sz="1800" b="0">
            <a:latin typeface="Times New Roman" pitchFamily="18" charset="0"/>
            <a:ea typeface="华文中宋" pitchFamily="2" charset="-122"/>
            <a:cs typeface="Times New Roman" pitchFamily="18" charset="0"/>
          </a:endParaRPr>
        </a:p>
      </dgm:t>
    </dgm:pt>
    <dgm:pt modelId="{01889A95-B27D-41FB-9035-19AAD6A8A7FB}" type="parTrans" cxnId="{3077D30A-3932-4204-A979-AF48A2B458D9}">
      <dgm:prSet/>
      <dgm:spPr/>
      <dgm:t>
        <a:bodyPr/>
        <a:lstStyle/>
        <a:p>
          <a:endParaRPr lang="zh-CN" altLang="en-US" sz="1800" b="0">
            <a:latin typeface="Times New Roman" pitchFamily="18" charset="0"/>
            <a:ea typeface="华文中宋" pitchFamily="2" charset="-122"/>
            <a:cs typeface="Times New Roman" pitchFamily="18" charset="0"/>
          </a:endParaRPr>
        </a:p>
      </dgm:t>
    </dgm:pt>
    <dgm:pt modelId="{CF1F8C73-4AC4-4E49-A182-98EE4EA16802}">
      <dgm:prSet phldrT="[文本]" custT="1"/>
      <dgm:spPr/>
      <dgm:t>
        <a:bodyPr/>
        <a:lstStyle/>
        <a:p>
          <a:r>
            <a:rPr lang="zh-CN" altLang="en-US" sz="1800" b="0">
              <a:latin typeface="Times New Roman" pitchFamily="18" charset="0"/>
              <a:ea typeface="华文中宋" pitchFamily="2" charset="-122"/>
              <a:cs typeface="Times New Roman" pitchFamily="18" charset="0"/>
            </a:rPr>
            <a:t>多表连接没必要</a:t>
          </a:r>
        </a:p>
      </dgm:t>
    </dgm:pt>
    <dgm:pt modelId="{A12B93B1-3316-4C11-96DE-30F3DEBC926C}" type="sibTrans" cxnId="{6980033C-3F60-48F3-82A5-723A0BA61D6F}">
      <dgm:prSet/>
      <dgm:spPr/>
      <dgm:t>
        <a:bodyPr/>
        <a:lstStyle/>
        <a:p>
          <a:endParaRPr lang="zh-CN" altLang="en-US" sz="1800" b="0">
            <a:latin typeface="Times New Roman" pitchFamily="18" charset="0"/>
            <a:ea typeface="华文中宋" pitchFamily="2" charset="-122"/>
            <a:cs typeface="Times New Roman" pitchFamily="18" charset="0"/>
          </a:endParaRPr>
        </a:p>
      </dgm:t>
    </dgm:pt>
    <dgm:pt modelId="{63C678F9-7ABD-4E0B-B3F1-563907D5C4CF}" type="parTrans" cxnId="{6980033C-3F60-48F3-82A5-723A0BA61D6F}">
      <dgm:prSet/>
      <dgm:spPr/>
      <dgm:t>
        <a:bodyPr/>
        <a:lstStyle/>
        <a:p>
          <a:endParaRPr lang="zh-CN" altLang="en-US" sz="1800" b="0">
            <a:latin typeface="Times New Roman" pitchFamily="18" charset="0"/>
            <a:ea typeface="华文中宋" pitchFamily="2" charset="-122"/>
            <a:cs typeface="Times New Roman" pitchFamily="18" charset="0"/>
          </a:endParaRPr>
        </a:p>
      </dgm:t>
    </dgm:pt>
    <dgm:pt modelId="{EF62F41C-DEA9-4114-B598-28D32E5611C2}" type="pres">
      <dgm:prSet presAssocID="{4705A0AD-FFF0-469D-A5E6-B2906512C3F0}" presName="diagram" presStyleCnt="0">
        <dgm:presLayoutVars>
          <dgm:dir/>
          <dgm:animLvl val="lvl"/>
          <dgm:resizeHandles val="exact"/>
        </dgm:presLayoutVars>
      </dgm:prSet>
      <dgm:spPr/>
    </dgm:pt>
    <dgm:pt modelId="{DEFFADB1-204C-444D-9FE4-6271E0A5A53A}" type="pres">
      <dgm:prSet presAssocID="{47D4359C-FC51-4915-9488-B23804561980}" presName="compNode" presStyleCnt="0"/>
      <dgm:spPr/>
    </dgm:pt>
    <dgm:pt modelId="{2607ED63-872D-484F-BB3C-2CBDEFFB6BD1}" type="pres">
      <dgm:prSet presAssocID="{47D4359C-FC51-4915-9488-B23804561980}" presName="childRect" presStyleLbl="bgAcc1" presStyleIdx="0" presStyleCnt="2" custLinFactNeighborX="-92" custLinFactNeighborY="-1174">
        <dgm:presLayoutVars>
          <dgm:bulletEnabled val="1"/>
        </dgm:presLayoutVars>
      </dgm:prSet>
      <dgm:spPr/>
    </dgm:pt>
    <dgm:pt modelId="{49EB3B81-143F-4E89-AE17-00F49FAD0924}" type="pres">
      <dgm:prSet presAssocID="{47D4359C-FC51-4915-9488-B23804561980}" presName="parentText" presStyleLbl="node1" presStyleIdx="0" presStyleCnt="0">
        <dgm:presLayoutVars>
          <dgm:chMax val="0"/>
          <dgm:bulletEnabled val="1"/>
        </dgm:presLayoutVars>
      </dgm:prSet>
      <dgm:spPr/>
    </dgm:pt>
    <dgm:pt modelId="{9E4D6BBA-F8A4-452E-B85E-51198F1A78DA}" type="pres">
      <dgm:prSet presAssocID="{47D4359C-FC51-4915-9488-B23804561980}" presName="parentRect" presStyleLbl="alignNode1" presStyleIdx="0" presStyleCnt="2"/>
      <dgm:spPr/>
    </dgm:pt>
    <dgm:pt modelId="{74C931C8-0E2B-4A45-B703-88C9A2CF06FB}" type="pres">
      <dgm:prSet presAssocID="{47D4359C-FC51-4915-9488-B23804561980}" presName="adorn" presStyleLbl="fgAccFollowNode1" presStyleIdx="0" presStyleCnt="2"/>
      <dgm:spPr/>
    </dgm:pt>
    <dgm:pt modelId="{CF6FD575-905B-4656-B891-FD3D46808B8F}" type="pres">
      <dgm:prSet presAssocID="{CA7913CD-2796-4373-98E4-EE920860CE59}" presName="sibTrans" presStyleLbl="sibTrans2D1" presStyleIdx="0" presStyleCnt="0"/>
      <dgm:spPr/>
    </dgm:pt>
    <dgm:pt modelId="{79730956-5353-4CC9-8270-ADB1462B2A20}" type="pres">
      <dgm:prSet presAssocID="{CF1F8C73-4AC4-4E49-A182-98EE4EA16802}" presName="compNode" presStyleCnt="0"/>
      <dgm:spPr/>
    </dgm:pt>
    <dgm:pt modelId="{B727C864-8199-4EF5-BA17-145CA8895E3F}" type="pres">
      <dgm:prSet presAssocID="{CF1F8C73-4AC4-4E49-A182-98EE4EA16802}" presName="childRect" presStyleLbl="bgAcc1" presStyleIdx="1" presStyleCnt="2">
        <dgm:presLayoutVars>
          <dgm:bulletEnabled val="1"/>
        </dgm:presLayoutVars>
      </dgm:prSet>
      <dgm:spPr/>
    </dgm:pt>
    <dgm:pt modelId="{8E0D23D8-68ED-4F74-8D5C-CCE1B59B58C6}" type="pres">
      <dgm:prSet presAssocID="{CF1F8C73-4AC4-4E49-A182-98EE4EA16802}" presName="parentText" presStyleLbl="node1" presStyleIdx="0" presStyleCnt="0">
        <dgm:presLayoutVars>
          <dgm:chMax val="0"/>
          <dgm:bulletEnabled val="1"/>
        </dgm:presLayoutVars>
      </dgm:prSet>
      <dgm:spPr/>
    </dgm:pt>
    <dgm:pt modelId="{FD5BD530-F322-43AC-9259-411606B20AC8}" type="pres">
      <dgm:prSet presAssocID="{CF1F8C73-4AC4-4E49-A182-98EE4EA16802}" presName="parentRect" presStyleLbl="alignNode1" presStyleIdx="1" presStyleCnt="2"/>
      <dgm:spPr/>
    </dgm:pt>
    <dgm:pt modelId="{09DB0297-D17D-4C88-8E77-3E7F8B2DB8FD}" type="pres">
      <dgm:prSet presAssocID="{CF1F8C73-4AC4-4E49-A182-98EE4EA16802}" presName="adorn" presStyleLbl="fgAccFollowNode1" presStyleIdx="1" presStyleCnt="2"/>
      <dgm:spPr/>
    </dgm:pt>
  </dgm:ptLst>
  <dgm:cxnLst>
    <dgm:cxn modelId="{ECA4FC08-8031-4451-8C7D-E61AEF60531C}" type="presOf" srcId="{47D4359C-FC51-4915-9488-B23804561980}" destId="{49EB3B81-143F-4E89-AE17-00F49FAD0924}" srcOrd="0" destOrd="0" presId="urn:microsoft.com/office/officeart/2005/8/layout/bList2#2"/>
    <dgm:cxn modelId="{78D62D0A-03C2-4BFF-880F-FC0A4754CEC5}" type="presOf" srcId="{CF1F8C73-4AC4-4E49-A182-98EE4EA16802}" destId="{8E0D23D8-68ED-4F74-8D5C-CCE1B59B58C6}" srcOrd="0" destOrd="0" presId="urn:microsoft.com/office/officeart/2005/8/layout/bList2#2"/>
    <dgm:cxn modelId="{3077D30A-3932-4204-A979-AF48A2B458D9}" srcId="{4705A0AD-FFF0-469D-A5E6-B2906512C3F0}" destId="{47D4359C-FC51-4915-9488-B23804561980}" srcOrd="0" destOrd="0" parTransId="{01889A95-B27D-41FB-9035-19AAD6A8A7FB}" sibTransId="{CA7913CD-2796-4373-98E4-EE920860CE59}"/>
    <dgm:cxn modelId="{6980033C-3F60-48F3-82A5-723A0BA61D6F}" srcId="{4705A0AD-FFF0-469D-A5E6-B2906512C3F0}" destId="{CF1F8C73-4AC4-4E49-A182-98EE4EA16802}" srcOrd="1" destOrd="0" parTransId="{63C678F9-7ABD-4E0B-B3F1-563907D5C4CF}" sibTransId="{A12B93B1-3316-4C11-96DE-30F3DEBC926C}"/>
    <dgm:cxn modelId="{A86BD03C-D591-465A-AB77-BEB8076033AF}" srcId="{CF1F8C73-4AC4-4E49-A182-98EE4EA16802}" destId="{DF797C98-6BD8-4FE0-8DA5-DFF6B8C29C7F}" srcOrd="0" destOrd="0" parTransId="{A5AD8429-B0BB-4024-97D9-E2E77A5EE2BE}" sibTransId="{13F874E8-BEB4-4821-93EA-E6E69418A789}"/>
    <dgm:cxn modelId="{8144CF49-9ABF-4554-BC68-C950B4617771}" type="presOf" srcId="{DF797C98-6BD8-4FE0-8DA5-DFF6B8C29C7F}" destId="{B727C864-8199-4EF5-BA17-145CA8895E3F}" srcOrd="0" destOrd="0" presId="urn:microsoft.com/office/officeart/2005/8/layout/bList2#2"/>
    <dgm:cxn modelId="{1BB07189-07DE-4A84-B11B-19FEBDABA5B7}" type="presOf" srcId="{6FE18434-DBFE-4458-BC40-384C85E0B3C9}" destId="{2607ED63-872D-484F-BB3C-2CBDEFFB6BD1}" srcOrd="0" destOrd="0" presId="urn:microsoft.com/office/officeart/2005/8/layout/bList2#2"/>
    <dgm:cxn modelId="{F8F36193-91CB-47A0-A65C-C4EAE051D2BB}" srcId="{47D4359C-FC51-4915-9488-B23804561980}" destId="{6FE18434-DBFE-4458-BC40-384C85E0B3C9}" srcOrd="0" destOrd="0" parTransId="{A7AA1D09-9CB8-4185-8AB8-47AE2BC56D24}" sibTransId="{CF3F6500-65A3-4F39-BB4E-85A4D924ED72}"/>
    <dgm:cxn modelId="{BBC394C4-5B94-4165-A247-D26233CA8BB3}" type="presOf" srcId="{4705A0AD-FFF0-469D-A5E6-B2906512C3F0}" destId="{EF62F41C-DEA9-4114-B598-28D32E5611C2}" srcOrd="0" destOrd="0" presId="urn:microsoft.com/office/officeart/2005/8/layout/bList2#2"/>
    <dgm:cxn modelId="{D1D1FBC5-5383-46CE-9B2D-E72934DDAD36}" type="presOf" srcId="{CA7913CD-2796-4373-98E4-EE920860CE59}" destId="{CF6FD575-905B-4656-B891-FD3D46808B8F}" srcOrd="0" destOrd="0" presId="urn:microsoft.com/office/officeart/2005/8/layout/bList2#2"/>
    <dgm:cxn modelId="{A94867E9-8CB5-43A6-9827-7550E4966FE2}" type="presOf" srcId="{CF1F8C73-4AC4-4E49-A182-98EE4EA16802}" destId="{FD5BD530-F322-43AC-9259-411606B20AC8}" srcOrd="1" destOrd="0" presId="urn:microsoft.com/office/officeart/2005/8/layout/bList2#2"/>
    <dgm:cxn modelId="{A34860F5-8EA0-4827-BCA9-258AC49B8C21}" type="presOf" srcId="{47D4359C-FC51-4915-9488-B23804561980}" destId="{9E4D6BBA-F8A4-452E-B85E-51198F1A78DA}" srcOrd="1" destOrd="0" presId="urn:microsoft.com/office/officeart/2005/8/layout/bList2#2"/>
    <dgm:cxn modelId="{B824193A-F346-4256-AD01-627E5CA7F044}" type="presParOf" srcId="{EF62F41C-DEA9-4114-B598-28D32E5611C2}" destId="{DEFFADB1-204C-444D-9FE4-6271E0A5A53A}" srcOrd="0" destOrd="0" presId="urn:microsoft.com/office/officeart/2005/8/layout/bList2#2"/>
    <dgm:cxn modelId="{44EC7C46-7FF2-4A82-AA41-EE026D8D2F3F}" type="presParOf" srcId="{DEFFADB1-204C-444D-9FE4-6271E0A5A53A}" destId="{2607ED63-872D-484F-BB3C-2CBDEFFB6BD1}" srcOrd="0" destOrd="0" presId="urn:microsoft.com/office/officeart/2005/8/layout/bList2#2"/>
    <dgm:cxn modelId="{EC3D85F0-3B35-463D-9A32-AD0FAB7F5240}" type="presParOf" srcId="{DEFFADB1-204C-444D-9FE4-6271E0A5A53A}" destId="{49EB3B81-143F-4E89-AE17-00F49FAD0924}" srcOrd="1" destOrd="0" presId="urn:microsoft.com/office/officeart/2005/8/layout/bList2#2"/>
    <dgm:cxn modelId="{FC9102F2-420F-499A-B3CE-EA78ADB19530}" type="presParOf" srcId="{DEFFADB1-204C-444D-9FE4-6271E0A5A53A}" destId="{9E4D6BBA-F8A4-452E-B85E-51198F1A78DA}" srcOrd="2" destOrd="0" presId="urn:microsoft.com/office/officeart/2005/8/layout/bList2#2"/>
    <dgm:cxn modelId="{3273F761-36E1-4571-AA96-9402B073090E}" type="presParOf" srcId="{DEFFADB1-204C-444D-9FE4-6271E0A5A53A}" destId="{74C931C8-0E2B-4A45-B703-88C9A2CF06FB}" srcOrd="3" destOrd="0" presId="urn:microsoft.com/office/officeart/2005/8/layout/bList2#2"/>
    <dgm:cxn modelId="{D57821A8-264C-48A1-894C-9EE4EBA165DB}" type="presParOf" srcId="{EF62F41C-DEA9-4114-B598-28D32E5611C2}" destId="{CF6FD575-905B-4656-B891-FD3D46808B8F}" srcOrd="1" destOrd="0" presId="urn:microsoft.com/office/officeart/2005/8/layout/bList2#2"/>
    <dgm:cxn modelId="{5A5F67C5-B6BA-4666-B08A-BF34FAD34569}" type="presParOf" srcId="{EF62F41C-DEA9-4114-B598-28D32E5611C2}" destId="{79730956-5353-4CC9-8270-ADB1462B2A20}" srcOrd="2" destOrd="0" presId="urn:microsoft.com/office/officeart/2005/8/layout/bList2#2"/>
    <dgm:cxn modelId="{68896374-48AD-4A2E-92DD-E8E3AA278AAC}" type="presParOf" srcId="{79730956-5353-4CC9-8270-ADB1462B2A20}" destId="{B727C864-8199-4EF5-BA17-145CA8895E3F}" srcOrd="0" destOrd="0" presId="urn:microsoft.com/office/officeart/2005/8/layout/bList2#2"/>
    <dgm:cxn modelId="{D2F40202-0FAA-4669-9121-7167502E02BD}" type="presParOf" srcId="{79730956-5353-4CC9-8270-ADB1462B2A20}" destId="{8E0D23D8-68ED-4F74-8D5C-CCE1B59B58C6}" srcOrd="1" destOrd="0" presId="urn:microsoft.com/office/officeart/2005/8/layout/bList2#2"/>
    <dgm:cxn modelId="{1885BEF7-A5AF-4819-810E-9D5830546A0E}" type="presParOf" srcId="{79730956-5353-4CC9-8270-ADB1462B2A20}" destId="{FD5BD530-F322-43AC-9259-411606B20AC8}" srcOrd="2" destOrd="0" presId="urn:microsoft.com/office/officeart/2005/8/layout/bList2#2"/>
    <dgm:cxn modelId="{9578EBDB-977F-422B-BE04-30C812B740F3}" type="presParOf" srcId="{79730956-5353-4CC9-8270-ADB1462B2A20}" destId="{09DB0297-D17D-4C88-8E77-3E7F8B2DB8FD}" srcOrd="3" destOrd="0" presId="urn:microsoft.com/office/officeart/2005/8/layout/bList2#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6C744E67-A9B7-4869-9D40-88DFE343C911}" type="doc">
      <dgm:prSet loTypeId="urn:microsoft.com/office/officeart/2005/8/layout/hList9" loCatId="list" qsTypeId="urn:microsoft.com/office/officeart/2005/8/quickstyle/simple1" qsCatId="simple" csTypeId="urn:microsoft.com/office/officeart/2005/8/colors/colorful2" csCatId="colorful" phldr="1"/>
      <dgm:spPr/>
      <dgm:t>
        <a:bodyPr/>
        <a:lstStyle/>
        <a:p>
          <a:endParaRPr lang="zh-CN" altLang="en-US"/>
        </a:p>
      </dgm:t>
    </dgm:pt>
    <dgm:pt modelId="{4E86B0AB-C9CC-4972-86B7-F3C284B2B522}">
      <dgm:prSet phldrT="[文本]" phldr="1"/>
      <dgm:spPr/>
      <dgm:t>
        <a:bodyPr/>
        <a:lstStyle/>
        <a:p>
          <a:endParaRPr lang="zh-CN" altLang="en-US" dirty="0">
            <a:latin typeface="Times New Roman" pitchFamily="18" charset="0"/>
            <a:ea typeface="华文中宋" pitchFamily="2" charset="-122"/>
            <a:cs typeface="Times New Roman" pitchFamily="18" charset="0"/>
          </a:endParaRPr>
        </a:p>
      </dgm:t>
    </dgm:pt>
    <dgm:pt modelId="{DF80BCDA-98D6-4839-92B2-AA600E51D73E}" type="parTrans" cxnId="{C08C8D69-CBB7-443C-9B97-C9BEFDE303E5}">
      <dgm:prSet/>
      <dgm:spPr/>
      <dgm:t>
        <a:bodyPr/>
        <a:lstStyle/>
        <a:p>
          <a:endParaRPr lang="zh-CN" altLang="en-US">
            <a:latin typeface="Times New Roman" pitchFamily="18" charset="0"/>
            <a:ea typeface="华文中宋" pitchFamily="2" charset="-122"/>
            <a:cs typeface="Times New Roman" pitchFamily="18" charset="0"/>
          </a:endParaRPr>
        </a:p>
      </dgm:t>
    </dgm:pt>
    <dgm:pt modelId="{FEAFC656-6404-4FB6-A113-CC80030CDBE5}" type="sibTrans" cxnId="{C08C8D69-CBB7-443C-9B97-C9BEFDE303E5}">
      <dgm:prSet/>
      <dgm:spPr/>
      <dgm:t>
        <a:bodyPr/>
        <a:lstStyle/>
        <a:p>
          <a:endParaRPr lang="zh-CN" altLang="en-US">
            <a:latin typeface="Times New Roman" pitchFamily="18" charset="0"/>
            <a:ea typeface="华文中宋" pitchFamily="2" charset="-122"/>
            <a:cs typeface="Times New Roman" pitchFamily="18" charset="0"/>
          </a:endParaRPr>
        </a:p>
      </dgm:t>
    </dgm:pt>
    <dgm:pt modelId="{59A088B0-DC8B-420B-A3FD-F850ADB1ABBF}">
      <dgm:prSet phldrT="[文本]"/>
      <dgm:spPr/>
      <dgm:t>
        <a:bodyPr/>
        <a:lstStyle/>
        <a:p>
          <a:r>
            <a:rPr lang="zh-CN" altLang="en-US">
              <a:latin typeface="Times New Roman" pitchFamily="18" charset="0"/>
              <a:ea typeface="华文中宋" pitchFamily="2" charset="-122"/>
              <a:cs typeface="Times New Roman" pitchFamily="18" charset="0"/>
            </a:rPr>
            <a:t>具有</a:t>
          </a:r>
          <a:r>
            <a:rPr lang="zh-CN" altLang="en-US" dirty="0">
              <a:latin typeface="Times New Roman" pitchFamily="18" charset="0"/>
              <a:ea typeface="华文中宋" pitchFamily="2" charset="-122"/>
              <a:cs typeface="Times New Roman" pitchFamily="18" charset="0"/>
            </a:rPr>
            <a:t>非常完备的关系代数理论作为基础</a:t>
          </a:r>
        </a:p>
      </dgm:t>
    </dgm:pt>
    <dgm:pt modelId="{FF75BFAC-654B-4C33-9FFA-0E9297B74F64}" type="parTrans" cxnId="{7457DDB3-0BE2-4A02-B4B0-3787B989CEE1}">
      <dgm:prSet/>
      <dgm:spPr/>
      <dgm:t>
        <a:bodyPr/>
        <a:lstStyle/>
        <a:p>
          <a:endParaRPr lang="zh-CN" altLang="en-US">
            <a:latin typeface="Times New Roman" pitchFamily="18" charset="0"/>
            <a:ea typeface="华文中宋" pitchFamily="2" charset="-122"/>
            <a:cs typeface="Times New Roman" pitchFamily="18" charset="0"/>
          </a:endParaRPr>
        </a:p>
      </dgm:t>
    </dgm:pt>
    <dgm:pt modelId="{9F9B08B0-CFCE-4859-B24D-6D7C8D19781C}" type="sibTrans" cxnId="{7457DDB3-0BE2-4A02-B4B0-3787B989CEE1}">
      <dgm:prSet/>
      <dgm:spPr/>
      <dgm:t>
        <a:bodyPr/>
        <a:lstStyle/>
        <a:p>
          <a:endParaRPr lang="zh-CN" altLang="en-US">
            <a:latin typeface="Times New Roman" pitchFamily="18" charset="0"/>
            <a:ea typeface="华文中宋" pitchFamily="2" charset="-122"/>
            <a:cs typeface="Times New Roman" pitchFamily="18" charset="0"/>
          </a:endParaRPr>
        </a:p>
      </dgm:t>
    </dgm:pt>
    <dgm:pt modelId="{4400E363-8E73-47F7-B836-232B93FBCEFB}">
      <dgm:prSet phldrT="[文本]"/>
      <dgm:spPr/>
      <dgm:t>
        <a:bodyPr/>
        <a:lstStyle/>
        <a:p>
          <a:r>
            <a:rPr lang="zh-CN" altLang="en-US" dirty="0">
              <a:latin typeface="Times New Roman" pitchFamily="18" charset="0"/>
              <a:ea typeface="华文中宋" pitchFamily="2" charset="-122"/>
              <a:cs typeface="Times New Roman" pitchFamily="18" charset="0"/>
            </a:rPr>
            <a:t>有严格的标准</a:t>
          </a:r>
        </a:p>
      </dgm:t>
    </dgm:pt>
    <dgm:pt modelId="{81206B6E-747B-42A8-AF34-AEBA3D65445B}" type="parTrans" cxnId="{8256B6D9-0E54-443B-B274-1B5314396B8B}">
      <dgm:prSet/>
      <dgm:spPr/>
      <dgm:t>
        <a:bodyPr/>
        <a:lstStyle/>
        <a:p>
          <a:endParaRPr lang="zh-CN" altLang="en-US">
            <a:latin typeface="Times New Roman" pitchFamily="18" charset="0"/>
            <a:ea typeface="华文中宋" pitchFamily="2" charset="-122"/>
            <a:cs typeface="Times New Roman" pitchFamily="18" charset="0"/>
          </a:endParaRPr>
        </a:p>
      </dgm:t>
    </dgm:pt>
    <dgm:pt modelId="{D2E77A0B-28AD-44D7-B5A2-EAAE491FC830}" type="sibTrans" cxnId="{8256B6D9-0E54-443B-B274-1B5314396B8B}">
      <dgm:prSet/>
      <dgm:spPr/>
      <dgm:t>
        <a:bodyPr/>
        <a:lstStyle/>
        <a:p>
          <a:endParaRPr lang="zh-CN" altLang="en-US">
            <a:latin typeface="Times New Roman" pitchFamily="18" charset="0"/>
            <a:ea typeface="华文中宋" pitchFamily="2" charset="-122"/>
            <a:cs typeface="Times New Roman" pitchFamily="18" charset="0"/>
          </a:endParaRPr>
        </a:p>
      </dgm:t>
    </dgm:pt>
    <dgm:pt modelId="{4ED7DFCF-AF37-4329-9224-FB282FD331F8}">
      <dgm:prSet phldrT="[文本]"/>
      <dgm:spPr/>
      <dgm:t>
        <a:bodyPr/>
        <a:lstStyle/>
        <a:p>
          <a:r>
            <a:rPr lang="zh-CN" altLang="en-US" dirty="0">
              <a:latin typeface="Times New Roman" pitchFamily="18" charset="0"/>
              <a:ea typeface="华文中宋" pitchFamily="2" charset="-122"/>
              <a:cs typeface="Times New Roman" pitchFamily="18" charset="0"/>
            </a:rPr>
            <a:t>支持事务一致性</a:t>
          </a:r>
        </a:p>
      </dgm:t>
    </dgm:pt>
    <dgm:pt modelId="{CA6523A6-561F-41C3-AB02-CB1B85A3F3B6}" type="parTrans" cxnId="{926BD33D-EF0E-4588-917A-147F3088E5D3}">
      <dgm:prSet/>
      <dgm:spPr/>
      <dgm:t>
        <a:bodyPr/>
        <a:lstStyle/>
        <a:p>
          <a:endParaRPr lang="zh-CN" altLang="en-US">
            <a:latin typeface="Times New Roman" pitchFamily="18" charset="0"/>
            <a:ea typeface="华文中宋" pitchFamily="2" charset="-122"/>
            <a:cs typeface="Times New Roman" pitchFamily="18" charset="0"/>
          </a:endParaRPr>
        </a:p>
      </dgm:t>
    </dgm:pt>
    <dgm:pt modelId="{274DB946-1527-4D7B-B69F-B271DA71EB90}" type="sibTrans" cxnId="{926BD33D-EF0E-4588-917A-147F3088E5D3}">
      <dgm:prSet/>
      <dgm:spPr/>
      <dgm:t>
        <a:bodyPr/>
        <a:lstStyle/>
        <a:p>
          <a:endParaRPr lang="zh-CN" altLang="en-US">
            <a:latin typeface="Times New Roman" pitchFamily="18" charset="0"/>
            <a:ea typeface="华文中宋" pitchFamily="2" charset="-122"/>
            <a:cs typeface="Times New Roman" pitchFamily="18" charset="0"/>
          </a:endParaRPr>
        </a:p>
      </dgm:t>
    </dgm:pt>
    <dgm:pt modelId="{7CEB0E18-4750-4C72-827B-0C51B6B373A1}">
      <dgm:prSet phldrT="[文本]"/>
      <dgm:spPr/>
      <dgm:t>
        <a:bodyPr/>
        <a:lstStyle/>
        <a:p>
          <a:r>
            <a:rPr lang="zh-CN" altLang="en-US" dirty="0">
              <a:latin typeface="Times New Roman" pitchFamily="18" charset="0"/>
              <a:ea typeface="华文中宋" pitchFamily="2" charset="-122"/>
              <a:cs typeface="Times New Roman" pitchFamily="18" charset="0"/>
            </a:rPr>
            <a:t>可以借助索引机制实现</a:t>
          </a:r>
          <a:r>
            <a:rPr lang="zh-CN" altLang="en-US">
              <a:latin typeface="Times New Roman" pitchFamily="18" charset="0"/>
              <a:ea typeface="华文中宋" pitchFamily="2" charset="-122"/>
              <a:cs typeface="Times New Roman" pitchFamily="18" charset="0"/>
            </a:rPr>
            <a:t>非常高效的查询</a:t>
          </a:r>
          <a:endParaRPr lang="zh-CN" altLang="en-US" dirty="0">
            <a:latin typeface="Times New Roman" pitchFamily="18" charset="0"/>
            <a:ea typeface="华文中宋" pitchFamily="2" charset="-122"/>
            <a:cs typeface="Times New Roman" pitchFamily="18" charset="0"/>
          </a:endParaRPr>
        </a:p>
      </dgm:t>
    </dgm:pt>
    <dgm:pt modelId="{0EFA8D27-01FA-4E1E-88DE-8AB000AE9FD9}" type="parTrans" cxnId="{60B5B934-D817-40C7-8BB5-550EEED57ED7}">
      <dgm:prSet/>
      <dgm:spPr/>
      <dgm:t>
        <a:bodyPr/>
        <a:lstStyle/>
        <a:p>
          <a:endParaRPr lang="zh-CN" altLang="en-US">
            <a:latin typeface="Times New Roman" pitchFamily="18" charset="0"/>
            <a:ea typeface="华文中宋" pitchFamily="2" charset="-122"/>
            <a:cs typeface="Times New Roman" pitchFamily="18" charset="0"/>
          </a:endParaRPr>
        </a:p>
      </dgm:t>
    </dgm:pt>
    <dgm:pt modelId="{D6F3F22C-9667-45A0-AA58-99939A941D4B}" type="sibTrans" cxnId="{60B5B934-D817-40C7-8BB5-550EEED57ED7}">
      <dgm:prSet/>
      <dgm:spPr/>
      <dgm:t>
        <a:bodyPr/>
        <a:lstStyle/>
        <a:p>
          <a:endParaRPr lang="zh-CN" altLang="en-US">
            <a:latin typeface="Times New Roman" pitchFamily="18" charset="0"/>
            <a:ea typeface="华文中宋" pitchFamily="2" charset="-122"/>
            <a:cs typeface="Times New Roman" pitchFamily="18" charset="0"/>
          </a:endParaRPr>
        </a:p>
      </dgm:t>
    </dgm:pt>
    <dgm:pt modelId="{11635D65-41BC-44EB-8BFB-7FEC14ECD112}">
      <dgm:prSet phldrT="[文本]" phldr="1"/>
      <dgm:spPr/>
      <dgm:t>
        <a:bodyPr/>
        <a:lstStyle/>
        <a:p>
          <a:endParaRPr lang="zh-CN" altLang="en-US" dirty="0">
            <a:latin typeface="Times New Roman" pitchFamily="18" charset="0"/>
            <a:ea typeface="华文中宋" pitchFamily="2" charset="-122"/>
            <a:cs typeface="Times New Roman" pitchFamily="18" charset="0"/>
          </a:endParaRPr>
        </a:p>
      </dgm:t>
    </dgm:pt>
    <dgm:pt modelId="{5D1EE3C7-0A53-4DDF-A780-8321DFF5FB57}" type="sibTrans" cxnId="{3F2ED25D-D47D-40D2-B484-5788B403D509}">
      <dgm:prSet/>
      <dgm:spPr/>
      <dgm:t>
        <a:bodyPr/>
        <a:lstStyle/>
        <a:p>
          <a:endParaRPr lang="zh-CN" altLang="en-US">
            <a:latin typeface="Times New Roman" pitchFamily="18" charset="0"/>
            <a:ea typeface="华文中宋" pitchFamily="2" charset="-122"/>
            <a:cs typeface="Times New Roman" pitchFamily="18" charset="0"/>
          </a:endParaRPr>
        </a:p>
      </dgm:t>
    </dgm:pt>
    <dgm:pt modelId="{35AF8A2A-9CB4-4818-B27B-745F5DA3F4B2}" type="parTrans" cxnId="{3F2ED25D-D47D-40D2-B484-5788B403D509}">
      <dgm:prSet/>
      <dgm:spPr/>
      <dgm:t>
        <a:bodyPr/>
        <a:lstStyle/>
        <a:p>
          <a:endParaRPr lang="zh-CN" altLang="en-US">
            <a:latin typeface="Times New Roman" pitchFamily="18" charset="0"/>
            <a:ea typeface="华文中宋" pitchFamily="2" charset="-122"/>
            <a:cs typeface="Times New Roman" pitchFamily="18" charset="0"/>
          </a:endParaRPr>
        </a:p>
      </dgm:t>
    </dgm:pt>
    <dgm:pt modelId="{04C6745E-4FF0-4129-B1D7-58641982A329}" type="pres">
      <dgm:prSet presAssocID="{6C744E67-A9B7-4869-9D40-88DFE343C911}" presName="list" presStyleCnt="0">
        <dgm:presLayoutVars>
          <dgm:dir/>
          <dgm:animLvl val="lvl"/>
        </dgm:presLayoutVars>
      </dgm:prSet>
      <dgm:spPr/>
    </dgm:pt>
    <dgm:pt modelId="{B1118816-FC53-46C2-BA87-40B1E0DA6A31}" type="pres">
      <dgm:prSet presAssocID="{4E86B0AB-C9CC-4972-86B7-F3C284B2B522}" presName="posSpace" presStyleCnt="0"/>
      <dgm:spPr/>
    </dgm:pt>
    <dgm:pt modelId="{A1B63FC1-1C8B-4D35-AE5E-2C84B5857F0B}" type="pres">
      <dgm:prSet presAssocID="{4E86B0AB-C9CC-4972-86B7-F3C284B2B522}" presName="vertFlow" presStyleCnt="0"/>
      <dgm:spPr/>
    </dgm:pt>
    <dgm:pt modelId="{E3FFCBB1-62A3-42F5-BB72-ACC7FC63A95C}" type="pres">
      <dgm:prSet presAssocID="{4E86B0AB-C9CC-4972-86B7-F3C284B2B522}" presName="topSpace" presStyleCnt="0"/>
      <dgm:spPr/>
    </dgm:pt>
    <dgm:pt modelId="{BB71CC8F-BB69-4263-AEF0-D7E610075676}" type="pres">
      <dgm:prSet presAssocID="{4E86B0AB-C9CC-4972-86B7-F3C284B2B522}" presName="firstComp" presStyleCnt="0"/>
      <dgm:spPr/>
    </dgm:pt>
    <dgm:pt modelId="{7C69B36D-661D-4F64-8EAE-55A40FB94957}" type="pres">
      <dgm:prSet presAssocID="{4E86B0AB-C9CC-4972-86B7-F3C284B2B522}" presName="firstChild" presStyleLbl="bgAccFollowNode1" presStyleIdx="0" presStyleCnt="4"/>
      <dgm:spPr/>
    </dgm:pt>
    <dgm:pt modelId="{F208F73A-0700-4963-9B3A-10F64130B102}" type="pres">
      <dgm:prSet presAssocID="{4E86B0AB-C9CC-4972-86B7-F3C284B2B522}" presName="firstChildTx" presStyleLbl="bgAccFollowNode1" presStyleIdx="0" presStyleCnt="4">
        <dgm:presLayoutVars>
          <dgm:bulletEnabled val="1"/>
        </dgm:presLayoutVars>
      </dgm:prSet>
      <dgm:spPr/>
    </dgm:pt>
    <dgm:pt modelId="{45E85666-628D-4750-8C09-098130F7A7E0}" type="pres">
      <dgm:prSet presAssocID="{4400E363-8E73-47F7-B836-232B93FBCEFB}" presName="comp" presStyleCnt="0"/>
      <dgm:spPr/>
    </dgm:pt>
    <dgm:pt modelId="{11B32724-7471-459E-A197-5A582FA2444C}" type="pres">
      <dgm:prSet presAssocID="{4400E363-8E73-47F7-B836-232B93FBCEFB}" presName="child" presStyleLbl="bgAccFollowNode1" presStyleIdx="1" presStyleCnt="4"/>
      <dgm:spPr/>
    </dgm:pt>
    <dgm:pt modelId="{BBD3501D-7595-45F4-9AFD-B3E8B33C51BD}" type="pres">
      <dgm:prSet presAssocID="{4400E363-8E73-47F7-B836-232B93FBCEFB}" presName="childTx" presStyleLbl="bgAccFollowNode1" presStyleIdx="1" presStyleCnt="4">
        <dgm:presLayoutVars>
          <dgm:bulletEnabled val="1"/>
        </dgm:presLayoutVars>
      </dgm:prSet>
      <dgm:spPr/>
    </dgm:pt>
    <dgm:pt modelId="{8CEDA826-9D4D-4517-AEB4-F7E1ECE4B30A}" type="pres">
      <dgm:prSet presAssocID="{4E86B0AB-C9CC-4972-86B7-F3C284B2B522}" presName="negSpace" presStyleCnt="0"/>
      <dgm:spPr/>
    </dgm:pt>
    <dgm:pt modelId="{AA9B551A-3087-4873-A607-40CFE0A97E34}" type="pres">
      <dgm:prSet presAssocID="{4E86B0AB-C9CC-4972-86B7-F3C284B2B522}" presName="circle" presStyleLbl="node1" presStyleIdx="0" presStyleCnt="2" custScaleX="73705" custScaleY="72035" custLinFactNeighborX="9122" custLinFactNeighborY="5103"/>
      <dgm:spPr/>
    </dgm:pt>
    <dgm:pt modelId="{9BB89378-DB06-444E-AEBC-F6FDFCAA350B}" type="pres">
      <dgm:prSet presAssocID="{FEAFC656-6404-4FB6-A113-CC80030CDBE5}" presName="transSpace" presStyleCnt="0"/>
      <dgm:spPr/>
    </dgm:pt>
    <dgm:pt modelId="{0F752737-57D3-4BD1-A255-8280D5F0297C}" type="pres">
      <dgm:prSet presAssocID="{11635D65-41BC-44EB-8BFB-7FEC14ECD112}" presName="posSpace" presStyleCnt="0"/>
      <dgm:spPr/>
    </dgm:pt>
    <dgm:pt modelId="{BDB74184-7BBE-4D2A-AAC8-864510C536F2}" type="pres">
      <dgm:prSet presAssocID="{11635D65-41BC-44EB-8BFB-7FEC14ECD112}" presName="vertFlow" presStyleCnt="0"/>
      <dgm:spPr/>
    </dgm:pt>
    <dgm:pt modelId="{3FB029F5-A503-4A75-A508-2902F4C9034A}" type="pres">
      <dgm:prSet presAssocID="{11635D65-41BC-44EB-8BFB-7FEC14ECD112}" presName="topSpace" presStyleCnt="0"/>
      <dgm:spPr/>
    </dgm:pt>
    <dgm:pt modelId="{D7A52022-0FFD-4BA7-BF78-6FC70DA32F60}" type="pres">
      <dgm:prSet presAssocID="{11635D65-41BC-44EB-8BFB-7FEC14ECD112}" presName="firstComp" presStyleCnt="0"/>
      <dgm:spPr/>
    </dgm:pt>
    <dgm:pt modelId="{5D5CC7BC-087A-4618-9BA8-C9B163B4B70C}" type="pres">
      <dgm:prSet presAssocID="{11635D65-41BC-44EB-8BFB-7FEC14ECD112}" presName="firstChild" presStyleLbl="bgAccFollowNode1" presStyleIdx="2" presStyleCnt="4"/>
      <dgm:spPr/>
    </dgm:pt>
    <dgm:pt modelId="{49E85A8E-2526-48E4-AF41-DB8004A8F415}" type="pres">
      <dgm:prSet presAssocID="{11635D65-41BC-44EB-8BFB-7FEC14ECD112}" presName="firstChildTx" presStyleLbl="bgAccFollowNode1" presStyleIdx="2" presStyleCnt="4">
        <dgm:presLayoutVars>
          <dgm:bulletEnabled val="1"/>
        </dgm:presLayoutVars>
      </dgm:prSet>
      <dgm:spPr/>
    </dgm:pt>
    <dgm:pt modelId="{6B948E5C-6110-4143-95D9-AA1B52CA5151}" type="pres">
      <dgm:prSet presAssocID="{7CEB0E18-4750-4C72-827B-0C51B6B373A1}" presName="comp" presStyleCnt="0"/>
      <dgm:spPr/>
    </dgm:pt>
    <dgm:pt modelId="{BC7C3F19-5230-430C-A304-8AB06FEB7DC1}" type="pres">
      <dgm:prSet presAssocID="{7CEB0E18-4750-4C72-827B-0C51B6B373A1}" presName="child" presStyleLbl="bgAccFollowNode1" presStyleIdx="3" presStyleCnt="4"/>
      <dgm:spPr/>
    </dgm:pt>
    <dgm:pt modelId="{47A17FB6-C3AD-4F61-B285-BEBBD7C4A69F}" type="pres">
      <dgm:prSet presAssocID="{7CEB0E18-4750-4C72-827B-0C51B6B373A1}" presName="childTx" presStyleLbl="bgAccFollowNode1" presStyleIdx="3" presStyleCnt="4">
        <dgm:presLayoutVars>
          <dgm:bulletEnabled val="1"/>
        </dgm:presLayoutVars>
      </dgm:prSet>
      <dgm:spPr/>
    </dgm:pt>
    <dgm:pt modelId="{8A5A58C2-A401-4F66-98FD-7DE543873E11}" type="pres">
      <dgm:prSet presAssocID="{11635D65-41BC-44EB-8BFB-7FEC14ECD112}" presName="negSpace" presStyleCnt="0"/>
      <dgm:spPr/>
    </dgm:pt>
    <dgm:pt modelId="{9A70BB9A-D7D7-4BC6-BEF3-8EF53BFE8F3D}" type="pres">
      <dgm:prSet presAssocID="{11635D65-41BC-44EB-8BFB-7FEC14ECD112}" presName="circle" presStyleLbl="node1" presStyleIdx="1" presStyleCnt="2" custScaleX="67816" custScaleY="67816" custLinFactNeighborX="6866" custLinFactNeighborY="9322"/>
      <dgm:spPr/>
    </dgm:pt>
  </dgm:ptLst>
  <dgm:cxnLst>
    <dgm:cxn modelId="{6652B401-0CF5-4F7E-860E-648EE806E549}" type="presOf" srcId="{59A088B0-DC8B-420B-A3FD-F850ADB1ABBF}" destId="{7C69B36D-661D-4F64-8EAE-55A40FB94957}" srcOrd="0" destOrd="0" presId="urn:microsoft.com/office/officeart/2005/8/layout/hList9"/>
    <dgm:cxn modelId="{A0E19734-1170-4EE6-B55C-A902A085510C}" type="presOf" srcId="{7CEB0E18-4750-4C72-827B-0C51B6B373A1}" destId="{BC7C3F19-5230-430C-A304-8AB06FEB7DC1}" srcOrd="0" destOrd="0" presId="urn:microsoft.com/office/officeart/2005/8/layout/hList9"/>
    <dgm:cxn modelId="{60B5B934-D817-40C7-8BB5-550EEED57ED7}" srcId="{11635D65-41BC-44EB-8BFB-7FEC14ECD112}" destId="{7CEB0E18-4750-4C72-827B-0C51B6B373A1}" srcOrd="1" destOrd="0" parTransId="{0EFA8D27-01FA-4E1E-88DE-8AB000AE9FD9}" sibTransId="{D6F3F22C-9667-45A0-AA58-99939A941D4B}"/>
    <dgm:cxn modelId="{926BD33D-EF0E-4588-917A-147F3088E5D3}" srcId="{11635D65-41BC-44EB-8BFB-7FEC14ECD112}" destId="{4ED7DFCF-AF37-4329-9224-FB282FD331F8}" srcOrd="0" destOrd="0" parTransId="{CA6523A6-561F-41C3-AB02-CB1B85A3F3B6}" sibTransId="{274DB946-1527-4D7B-B69F-B271DA71EB90}"/>
    <dgm:cxn modelId="{3F2ED25D-D47D-40D2-B484-5788B403D509}" srcId="{6C744E67-A9B7-4869-9D40-88DFE343C911}" destId="{11635D65-41BC-44EB-8BFB-7FEC14ECD112}" srcOrd="1" destOrd="0" parTransId="{35AF8A2A-9CB4-4818-B27B-745F5DA3F4B2}" sibTransId="{5D1EE3C7-0A53-4DDF-A780-8321DFF5FB57}"/>
    <dgm:cxn modelId="{C08C8D69-CBB7-443C-9B97-C9BEFDE303E5}" srcId="{6C744E67-A9B7-4869-9D40-88DFE343C911}" destId="{4E86B0AB-C9CC-4972-86B7-F3C284B2B522}" srcOrd="0" destOrd="0" parTransId="{DF80BCDA-98D6-4839-92B2-AA600E51D73E}" sibTransId="{FEAFC656-6404-4FB6-A113-CC80030CDBE5}"/>
    <dgm:cxn modelId="{A13F9279-11C5-49C7-96D1-50EB0A1CB4F0}" type="presOf" srcId="{7CEB0E18-4750-4C72-827B-0C51B6B373A1}" destId="{47A17FB6-C3AD-4F61-B285-BEBBD7C4A69F}" srcOrd="1" destOrd="0" presId="urn:microsoft.com/office/officeart/2005/8/layout/hList9"/>
    <dgm:cxn modelId="{3457A37A-E69A-4E90-90C6-B99C8720ED1B}" type="presOf" srcId="{6C744E67-A9B7-4869-9D40-88DFE343C911}" destId="{04C6745E-4FF0-4129-B1D7-58641982A329}" srcOrd="0" destOrd="0" presId="urn:microsoft.com/office/officeart/2005/8/layout/hList9"/>
    <dgm:cxn modelId="{06A41E8B-0FC7-4115-BD48-2220259DC7C1}" type="presOf" srcId="{59A088B0-DC8B-420B-A3FD-F850ADB1ABBF}" destId="{F208F73A-0700-4963-9B3A-10F64130B102}" srcOrd="1" destOrd="0" presId="urn:microsoft.com/office/officeart/2005/8/layout/hList9"/>
    <dgm:cxn modelId="{5BD89D9F-AC27-442A-AB03-761325998550}" type="presOf" srcId="{11635D65-41BC-44EB-8BFB-7FEC14ECD112}" destId="{9A70BB9A-D7D7-4BC6-BEF3-8EF53BFE8F3D}" srcOrd="0" destOrd="0" presId="urn:microsoft.com/office/officeart/2005/8/layout/hList9"/>
    <dgm:cxn modelId="{7457DDB3-0BE2-4A02-B4B0-3787B989CEE1}" srcId="{4E86B0AB-C9CC-4972-86B7-F3C284B2B522}" destId="{59A088B0-DC8B-420B-A3FD-F850ADB1ABBF}" srcOrd="0" destOrd="0" parTransId="{FF75BFAC-654B-4C33-9FFA-0E9297B74F64}" sibTransId="{9F9B08B0-CFCE-4859-B24D-6D7C8D19781C}"/>
    <dgm:cxn modelId="{454787C6-EB68-401E-A00A-52FEAA0931E1}" type="presOf" srcId="{4400E363-8E73-47F7-B836-232B93FBCEFB}" destId="{11B32724-7471-459E-A197-5A582FA2444C}" srcOrd="0" destOrd="0" presId="urn:microsoft.com/office/officeart/2005/8/layout/hList9"/>
    <dgm:cxn modelId="{8256B6D9-0E54-443B-B274-1B5314396B8B}" srcId="{4E86B0AB-C9CC-4972-86B7-F3C284B2B522}" destId="{4400E363-8E73-47F7-B836-232B93FBCEFB}" srcOrd="1" destOrd="0" parTransId="{81206B6E-747B-42A8-AF34-AEBA3D65445B}" sibTransId="{D2E77A0B-28AD-44D7-B5A2-EAAE491FC830}"/>
    <dgm:cxn modelId="{41F0F7DA-828A-45E5-A044-EFAF324BE63A}" type="presOf" srcId="{4E86B0AB-C9CC-4972-86B7-F3C284B2B522}" destId="{AA9B551A-3087-4873-A607-40CFE0A97E34}" srcOrd="0" destOrd="0" presId="urn:microsoft.com/office/officeart/2005/8/layout/hList9"/>
    <dgm:cxn modelId="{0A6CD0DE-51B1-4365-B2B1-CB4DB35A1529}" type="presOf" srcId="{4400E363-8E73-47F7-B836-232B93FBCEFB}" destId="{BBD3501D-7595-45F4-9AFD-B3E8B33C51BD}" srcOrd="1" destOrd="0" presId="urn:microsoft.com/office/officeart/2005/8/layout/hList9"/>
    <dgm:cxn modelId="{8BB5C6E4-5D18-4E76-A83E-10B6900B78FE}" type="presOf" srcId="{4ED7DFCF-AF37-4329-9224-FB282FD331F8}" destId="{49E85A8E-2526-48E4-AF41-DB8004A8F415}" srcOrd="1" destOrd="0" presId="urn:microsoft.com/office/officeart/2005/8/layout/hList9"/>
    <dgm:cxn modelId="{8B51D6FC-54AC-4B24-AD70-4D947C5722CB}" type="presOf" srcId="{4ED7DFCF-AF37-4329-9224-FB282FD331F8}" destId="{5D5CC7BC-087A-4618-9BA8-C9B163B4B70C}" srcOrd="0" destOrd="0" presId="urn:microsoft.com/office/officeart/2005/8/layout/hList9"/>
    <dgm:cxn modelId="{C6CF3139-D817-414A-861C-BF1A7F320E53}" type="presParOf" srcId="{04C6745E-4FF0-4129-B1D7-58641982A329}" destId="{B1118816-FC53-46C2-BA87-40B1E0DA6A31}" srcOrd="0" destOrd="0" presId="urn:microsoft.com/office/officeart/2005/8/layout/hList9"/>
    <dgm:cxn modelId="{DACEC13E-E13A-4290-8636-41E77BF4CCDD}" type="presParOf" srcId="{04C6745E-4FF0-4129-B1D7-58641982A329}" destId="{A1B63FC1-1C8B-4D35-AE5E-2C84B5857F0B}" srcOrd="1" destOrd="0" presId="urn:microsoft.com/office/officeart/2005/8/layout/hList9"/>
    <dgm:cxn modelId="{7D369EB8-F94B-4F8A-910F-092B42E49A5C}" type="presParOf" srcId="{A1B63FC1-1C8B-4D35-AE5E-2C84B5857F0B}" destId="{E3FFCBB1-62A3-42F5-BB72-ACC7FC63A95C}" srcOrd="0" destOrd="0" presId="urn:microsoft.com/office/officeart/2005/8/layout/hList9"/>
    <dgm:cxn modelId="{C220F199-D9E1-4776-B752-F9CE804D2561}" type="presParOf" srcId="{A1B63FC1-1C8B-4D35-AE5E-2C84B5857F0B}" destId="{BB71CC8F-BB69-4263-AEF0-D7E610075676}" srcOrd="1" destOrd="0" presId="urn:microsoft.com/office/officeart/2005/8/layout/hList9"/>
    <dgm:cxn modelId="{626ABDAC-29FE-44E1-9376-EEB4EE319388}" type="presParOf" srcId="{BB71CC8F-BB69-4263-AEF0-D7E610075676}" destId="{7C69B36D-661D-4F64-8EAE-55A40FB94957}" srcOrd="0" destOrd="0" presId="urn:microsoft.com/office/officeart/2005/8/layout/hList9"/>
    <dgm:cxn modelId="{66097E8B-C243-46EA-AC48-1605E81D4DDB}" type="presParOf" srcId="{BB71CC8F-BB69-4263-AEF0-D7E610075676}" destId="{F208F73A-0700-4963-9B3A-10F64130B102}" srcOrd="1" destOrd="0" presId="urn:microsoft.com/office/officeart/2005/8/layout/hList9"/>
    <dgm:cxn modelId="{BCE65650-F5CA-48EA-9BD2-3DD9F9202CB7}" type="presParOf" srcId="{A1B63FC1-1C8B-4D35-AE5E-2C84B5857F0B}" destId="{45E85666-628D-4750-8C09-098130F7A7E0}" srcOrd="2" destOrd="0" presId="urn:microsoft.com/office/officeart/2005/8/layout/hList9"/>
    <dgm:cxn modelId="{5B2B8640-0B6A-45F3-BC72-5C5ACD9D1FEE}" type="presParOf" srcId="{45E85666-628D-4750-8C09-098130F7A7E0}" destId="{11B32724-7471-459E-A197-5A582FA2444C}" srcOrd="0" destOrd="0" presId="urn:microsoft.com/office/officeart/2005/8/layout/hList9"/>
    <dgm:cxn modelId="{393DAD02-79F0-457A-A031-EA3768621981}" type="presParOf" srcId="{45E85666-628D-4750-8C09-098130F7A7E0}" destId="{BBD3501D-7595-45F4-9AFD-B3E8B33C51BD}" srcOrd="1" destOrd="0" presId="urn:microsoft.com/office/officeart/2005/8/layout/hList9"/>
    <dgm:cxn modelId="{4FDA8E8D-B50E-4BC5-8DBD-A7B5BB777A31}" type="presParOf" srcId="{04C6745E-4FF0-4129-B1D7-58641982A329}" destId="{8CEDA826-9D4D-4517-AEB4-F7E1ECE4B30A}" srcOrd="2" destOrd="0" presId="urn:microsoft.com/office/officeart/2005/8/layout/hList9"/>
    <dgm:cxn modelId="{0F985A7D-3723-4AE5-A5C1-10193C8EC91E}" type="presParOf" srcId="{04C6745E-4FF0-4129-B1D7-58641982A329}" destId="{AA9B551A-3087-4873-A607-40CFE0A97E34}" srcOrd="3" destOrd="0" presId="urn:microsoft.com/office/officeart/2005/8/layout/hList9"/>
    <dgm:cxn modelId="{C099472C-9750-4F10-B99C-883E9AEDECDF}" type="presParOf" srcId="{04C6745E-4FF0-4129-B1D7-58641982A329}" destId="{9BB89378-DB06-444E-AEBC-F6FDFCAA350B}" srcOrd="4" destOrd="0" presId="urn:microsoft.com/office/officeart/2005/8/layout/hList9"/>
    <dgm:cxn modelId="{0459BB48-B5F6-47B0-A4E4-4D49E213A6A3}" type="presParOf" srcId="{04C6745E-4FF0-4129-B1D7-58641982A329}" destId="{0F752737-57D3-4BD1-A255-8280D5F0297C}" srcOrd="5" destOrd="0" presId="urn:microsoft.com/office/officeart/2005/8/layout/hList9"/>
    <dgm:cxn modelId="{EE3201AD-1CC9-49BD-AB19-906F65884628}" type="presParOf" srcId="{04C6745E-4FF0-4129-B1D7-58641982A329}" destId="{BDB74184-7BBE-4D2A-AAC8-864510C536F2}" srcOrd="6" destOrd="0" presId="urn:microsoft.com/office/officeart/2005/8/layout/hList9"/>
    <dgm:cxn modelId="{A1BCDB94-E0A3-41D6-9F1C-3A5F0BFBF9B4}" type="presParOf" srcId="{BDB74184-7BBE-4D2A-AAC8-864510C536F2}" destId="{3FB029F5-A503-4A75-A508-2902F4C9034A}" srcOrd="0" destOrd="0" presId="urn:microsoft.com/office/officeart/2005/8/layout/hList9"/>
    <dgm:cxn modelId="{356E99AA-543F-479E-B2C7-80781B0D83FF}" type="presParOf" srcId="{BDB74184-7BBE-4D2A-AAC8-864510C536F2}" destId="{D7A52022-0FFD-4BA7-BF78-6FC70DA32F60}" srcOrd="1" destOrd="0" presId="urn:microsoft.com/office/officeart/2005/8/layout/hList9"/>
    <dgm:cxn modelId="{0C193A22-2278-4B4B-8C32-78B35E484A28}" type="presParOf" srcId="{D7A52022-0FFD-4BA7-BF78-6FC70DA32F60}" destId="{5D5CC7BC-087A-4618-9BA8-C9B163B4B70C}" srcOrd="0" destOrd="0" presId="urn:microsoft.com/office/officeart/2005/8/layout/hList9"/>
    <dgm:cxn modelId="{F19EC5EE-45D6-4128-80E2-112FCBFFFE68}" type="presParOf" srcId="{D7A52022-0FFD-4BA7-BF78-6FC70DA32F60}" destId="{49E85A8E-2526-48E4-AF41-DB8004A8F415}" srcOrd="1" destOrd="0" presId="urn:microsoft.com/office/officeart/2005/8/layout/hList9"/>
    <dgm:cxn modelId="{68D5EE15-E69A-435B-83BD-13FFFE2400E1}" type="presParOf" srcId="{BDB74184-7BBE-4D2A-AAC8-864510C536F2}" destId="{6B948E5C-6110-4143-95D9-AA1B52CA5151}" srcOrd="2" destOrd="0" presId="urn:microsoft.com/office/officeart/2005/8/layout/hList9"/>
    <dgm:cxn modelId="{C3DA8B24-86A5-406C-91AE-5684EC6BA81E}" type="presParOf" srcId="{6B948E5C-6110-4143-95D9-AA1B52CA5151}" destId="{BC7C3F19-5230-430C-A304-8AB06FEB7DC1}" srcOrd="0" destOrd="0" presId="urn:microsoft.com/office/officeart/2005/8/layout/hList9"/>
    <dgm:cxn modelId="{64D314D3-495B-431C-AC2C-64CCC5ABE8E9}" type="presParOf" srcId="{6B948E5C-6110-4143-95D9-AA1B52CA5151}" destId="{47A17FB6-C3AD-4F61-B285-BEBBD7C4A69F}" srcOrd="1" destOrd="0" presId="urn:microsoft.com/office/officeart/2005/8/layout/hList9"/>
    <dgm:cxn modelId="{784B013E-2B65-496C-9B32-8B784950C981}" type="presParOf" srcId="{04C6745E-4FF0-4129-B1D7-58641982A329}" destId="{8A5A58C2-A401-4F66-98FD-7DE543873E11}" srcOrd="7" destOrd="0" presId="urn:microsoft.com/office/officeart/2005/8/layout/hList9"/>
    <dgm:cxn modelId="{29E714CA-F989-4CB5-952C-3B53B077C31B}" type="presParOf" srcId="{04C6745E-4FF0-4129-B1D7-58641982A329}" destId="{9A70BB9A-D7D7-4BC6-BEF3-8EF53BFE8F3D}" srcOrd="8" destOrd="0" presId="urn:microsoft.com/office/officeart/2005/8/layout/hList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3019BC66-6D37-4D78-A32A-50CE9DC86521}" type="doc">
      <dgm:prSet loTypeId="urn:microsoft.com/office/officeart/2005/8/layout/vList3#1" loCatId="list" qsTypeId="urn:microsoft.com/office/officeart/2005/8/quickstyle/simple3" qsCatId="simple" csTypeId="urn:microsoft.com/office/officeart/2005/8/colors/colorful3" csCatId="colorful" phldr="1"/>
      <dgm:spPr/>
    </dgm:pt>
    <dgm:pt modelId="{DF5526D3-B79F-432A-867D-5953226EFB18}">
      <dgm:prSet phldrT="[文本]" custT="1"/>
      <dgm:spPr/>
      <dgm:t>
        <a:bodyPr/>
        <a:lstStyle/>
        <a:p>
          <a:r>
            <a:rPr lang="zh-CN" altLang="en-US" sz="2000">
              <a:latin typeface="Times New Roman" pitchFamily="18" charset="0"/>
              <a:ea typeface="华文中宋" pitchFamily="2" charset="-122"/>
              <a:cs typeface="Times New Roman" pitchFamily="18" charset="0"/>
            </a:rPr>
            <a:t>数据模型不够灵活</a:t>
          </a:r>
          <a:endParaRPr lang="zh-CN" altLang="en-US" sz="2000" dirty="0">
            <a:latin typeface="Times New Roman" pitchFamily="18" charset="0"/>
            <a:ea typeface="华文中宋" pitchFamily="2" charset="-122"/>
            <a:cs typeface="Times New Roman" pitchFamily="18" charset="0"/>
          </a:endParaRPr>
        </a:p>
      </dgm:t>
    </dgm:pt>
    <dgm:pt modelId="{BB7D0C12-AA04-46B2-84BA-70390BB70DA4}" type="parTrans" cxnId="{B908240D-C5C6-4E54-8462-C0A28ABBEA67}">
      <dgm:prSet/>
      <dgm:spPr/>
      <dgm:t>
        <a:bodyPr/>
        <a:lstStyle/>
        <a:p>
          <a:endParaRPr lang="zh-CN" altLang="en-US" sz="2000">
            <a:latin typeface="Times New Roman" pitchFamily="18" charset="0"/>
            <a:ea typeface="华文中宋" pitchFamily="2" charset="-122"/>
            <a:cs typeface="Times New Roman" pitchFamily="18" charset="0"/>
          </a:endParaRPr>
        </a:p>
      </dgm:t>
    </dgm:pt>
    <dgm:pt modelId="{55D383B4-5125-4CD1-B989-30BAF0150DCD}" type="sibTrans" cxnId="{B908240D-C5C6-4E54-8462-C0A28ABBEA67}">
      <dgm:prSet/>
      <dgm:spPr/>
      <dgm:t>
        <a:bodyPr/>
        <a:lstStyle/>
        <a:p>
          <a:endParaRPr lang="zh-CN" altLang="en-US" sz="2000">
            <a:latin typeface="Times New Roman" pitchFamily="18" charset="0"/>
            <a:ea typeface="华文中宋" pitchFamily="2" charset="-122"/>
            <a:cs typeface="Times New Roman" pitchFamily="18" charset="0"/>
          </a:endParaRPr>
        </a:p>
      </dgm:t>
    </dgm:pt>
    <dgm:pt modelId="{8F435041-42BE-406B-A134-4D562F811532}">
      <dgm:prSet phldrT="[文本]" custT="1"/>
      <dgm:spPr/>
      <dgm:t>
        <a:bodyPr/>
        <a:lstStyle/>
        <a:p>
          <a:r>
            <a:rPr lang="zh-CN" altLang="en-US" sz="2000">
              <a:latin typeface="Times New Roman" pitchFamily="18" charset="0"/>
              <a:ea typeface="华文中宋" pitchFamily="2" charset="-122"/>
              <a:cs typeface="Times New Roman" pitchFamily="18" charset="0"/>
            </a:rPr>
            <a:t>水平扩展能力差</a:t>
          </a:r>
          <a:endParaRPr lang="zh-CN" altLang="en-US" sz="2000" dirty="0">
            <a:latin typeface="Times New Roman" pitchFamily="18" charset="0"/>
            <a:ea typeface="华文中宋" pitchFamily="2" charset="-122"/>
            <a:cs typeface="Times New Roman" pitchFamily="18" charset="0"/>
          </a:endParaRPr>
        </a:p>
      </dgm:t>
    </dgm:pt>
    <dgm:pt modelId="{0B24DA1D-FE05-4DC9-9BD6-82D91B6950A3}" type="parTrans" cxnId="{D718A8AE-DF04-4785-BC61-26154373170D}">
      <dgm:prSet/>
      <dgm:spPr/>
      <dgm:t>
        <a:bodyPr/>
        <a:lstStyle/>
        <a:p>
          <a:endParaRPr lang="zh-CN" altLang="en-US" sz="2000">
            <a:latin typeface="Times New Roman" pitchFamily="18" charset="0"/>
            <a:ea typeface="华文中宋" pitchFamily="2" charset="-122"/>
            <a:cs typeface="Times New Roman" pitchFamily="18" charset="0"/>
          </a:endParaRPr>
        </a:p>
      </dgm:t>
    </dgm:pt>
    <dgm:pt modelId="{2C5DF897-959C-435B-BAB5-2E1FE23796CB}" type="sibTrans" cxnId="{D718A8AE-DF04-4785-BC61-26154373170D}">
      <dgm:prSet/>
      <dgm:spPr/>
      <dgm:t>
        <a:bodyPr/>
        <a:lstStyle/>
        <a:p>
          <a:endParaRPr lang="zh-CN" altLang="en-US" sz="2000">
            <a:latin typeface="Times New Roman" pitchFamily="18" charset="0"/>
            <a:ea typeface="华文中宋" pitchFamily="2" charset="-122"/>
            <a:cs typeface="Times New Roman" pitchFamily="18" charset="0"/>
          </a:endParaRPr>
        </a:p>
      </dgm:t>
    </dgm:pt>
    <dgm:pt modelId="{3E85765C-F325-4D80-9B73-346F9BA113A5}">
      <dgm:prSet phldrT="[文本]" custT="1"/>
      <dgm:spPr/>
      <dgm:t>
        <a:bodyPr/>
        <a:lstStyle/>
        <a:p>
          <a:r>
            <a:rPr lang="zh-CN" altLang="en-US" sz="2000">
              <a:latin typeface="Times New Roman" pitchFamily="18" charset="0"/>
              <a:ea typeface="华文中宋" pitchFamily="2" charset="-122"/>
              <a:cs typeface="Times New Roman" pitchFamily="18" charset="0"/>
            </a:rPr>
            <a:t>无法</a:t>
          </a:r>
          <a:r>
            <a:rPr lang="zh-CN" altLang="en-US" sz="2000" dirty="0">
              <a:latin typeface="Times New Roman" pitchFamily="18" charset="0"/>
              <a:ea typeface="华文中宋" pitchFamily="2" charset="-122"/>
              <a:cs typeface="Times New Roman" pitchFamily="18" charset="0"/>
            </a:rPr>
            <a:t>较好满足新型</a:t>
          </a:r>
          <a:r>
            <a:rPr lang="en-US" altLang="zh-CN" sz="2000" dirty="0">
              <a:latin typeface="Times New Roman" pitchFamily="18" charset="0"/>
              <a:ea typeface="华文中宋" pitchFamily="2" charset="-122"/>
              <a:cs typeface="Times New Roman" pitchFamily="18" charset="0"/>
            </a:rPr>
            <a:t>Web2.0</a:t>
          </a:r>
          <a:r>
            <a:rPr lang="zh-CN" altLang="en-US" sz="2000" dirty="0">
              <a:latin typeface="Times New Roman" pitchFamily="18" charset="0"/>
              <a:ea typeface="华文中宋" pitchFamily="2" charset="-122"/>
              <a:cs typeface="Times New Roman" pitchFamily="18" charset="0"/>
            </a:rPr>
            <a:t>应用需求</a:t>
          </a:r>
        </a:p>
      </dgm:t>
    </dgm:pt>
    <dgm:pt modelId="{C83DF54F-F16F-4C6B-94E5-066575FF223A}" type="parTrans" cxnId="{A8A40CDC-06FE-4F61-A1B3-B856437C9F65}">
      <dgm:prSet/>
      <dgm:spPr/>
      <dgm:t>
        <a:bodyPr/>
        <a:lstStyle/>
        <a:p>
          <a:endParaRPr lang="zh-CN" altLang="en-US" sz="2000">
            <a:latin typeface="Times New Roman" pitchFamily="18" charset="0"/>
            <a:ea typeface="华文中宋" pitchFamily="2" charset="-122"/>
            <a:cs typeface="Times New Roman" pitchFamily="18" charset="0"/>
          </a:endParaRPr>
        </a:p>
      </dgm:t>
    </dgm:pt>
    <dgm:pt modelId="{26BD7F3C-DCBC-478D-A85F-DF1214F9268B}" type="sibTrans" cxnId="{A8A40CDC-06FE-4F61-A1B3-B856437C9F65}">
      <dgm:prSet/>
      <dgm:spPr/>
      <dgm:t>
        <a:bodyPr/>
        <a:lstStyle/>
        <a:p>
          <a:endParaRPr lang="zh-CN" altLang="en-US" sz="2000">
            <a:latin typeface="Times New Roman" pitchFamily="18" charset="0"/>
            <a:ea typeface="华文中宋" pitchFamily="2" charset="-122"/>
            <a:cs typeface="Times New Roman" pitchFamily="18" charset="0"/>
          </a:endParaRPr>
        </a:p>
      </dgm:t>
    </dgm:pt>
    <dgm:pt modelId="{C06AF253-2F1D-4135-9CA8-E3176F1565EF}">
      <dgm:prSet custT="1"/>
      <dgm:spPr/>
      <dgm:t>
        <a:bodyPr/>
        <a:lstStyle/>
        <a:p>
          <a:r>
            <a:rPr lang="zh-CN" altLang="en-US" sz="2000">
              <a:latin typeface="Times New Roman" pitchFamily="18" charset="0"/>
              <a:ea typeface="华文中宋" pitchFamily="2" charset="-122"/>
              <a:cs typeface="Times New Roman" pitchFamily="18" charset="0"/>
            </a:rPr>
            <a:t>无法较好支持海量数据存储</a:t>
          </a:r>
        </a:p>
      </dgm:t>
    </dgm:pt>
    <dgm:pt modelId="{6E324F31-A956-4E99-BFEE-94A0C4D69543}" type="parTrans" cxnId="{22293B94-28BB-4F95-BA2D-2D21D46634D5}">
      <dgm:prSet/>
      <dgm:spPr/>
      <dgm:t>
        <a:bodyPr/>
        <a:lstStyle/>
        <a:p>
          <a:endParaRPr lang="zh-CN" altLang="en-US" sz="2000">
            <a:latin typeface="Times New Roman" pitchFamily="18" charset="0"/>
            <a:ea typeface="华文中宋" pitchFamily="2" charset="-122"/>
            <a:cs typeface="Times New Roman" pitchFamily="18" charset="0"/>
          </a:endParaRPr>
        </a:p>
      </dgm:t>
    </dgm:pt>
    <dgm:pt modelId="{8C052130-80B9-4E42-A92A-564207ED4C09}" type="sibTrans" cxnId="{22293B94-28BB-4F95-BA2D-2D21D46634D5}">
      <dgm:prSet/>
      <dgm:spPr/>
      <dgm:t>
        <a:bodyPr/>
        <a:lstStyle/>
        <a:p>
          <a:endParaRPr lang="zh-CN" altLang="en-US" sz="2000">
            <a:latin typeface="Times New Roman" pitchFamily="18" charset="0"/>
            <a:ea typeface="华文中宋" pitchFamily="2" charset="-122"/>
            <a:cs typeface="Times New Roman" pitchFamily="18" charset="0"/>
          </a:endParaRPr>
        </a:p>
      </dgm:t>
    </dgm:pt>
    <dgm:pt modelId="{63896BEF-0A33-48B4-AF34-645BC3368C4E}" type="pres">
      <dgm:prSet presAssocID="{3019BC66-6D37-4D78-A32A-50CE9DC86521}" presName="linearFlow" presStyleCnt="0">
        <dgm:presLayoutVars>
          <dgm:dir/>
          <dgm:resizeHandles val="exact"/>
        </dgm:presLayoutVars>
      </dgm:prSet>
      <dgm:spPr/>
    </dgm:pt>
    <dgm:pt modelId="{302F4261-76F5-4467-ACB3-836809A5E881}" type="pres">
      <dgm:prSet presAssocID="{DF5526D3-B79F-432A-867D-5953226EFB18}" presName="composite" presStyleCnt="0"/>
      <dgm:spPr/>
    </dgm:pt>
    <dgm:pt modelId="{645E0330-216C-48B0-9DC2-C6A593141906}" type="pres">
      <dgm:prSet presAssocID="{DF5526D3-B79F-432A-867D-5953226EFB18}" presName="imgShp" presStyleLbl="fgImgPlace1" presStyleIdx="0" presStyleCnt="4"/>
      <dgm:spPr/>
    </dgm:pt>
    <dgm:pt modelId="{5E459B6A-618B-43F0-92BA-CFDED394F243}" type="pres">
      <dgm:prSet presAssocID="{DF5526D3-B79F-432A-867D-5953226EFB18}" presName="txShp" presStyleLbl="node1" presStyleIdx="0" presStyleCnt="4">
        <dgm:presLayoutVars>
          <dgm:bulletEnabled val="1"/>
        </dgm:presLayoutVars>
      </dgm:prSet>
      <dgm:spPr/>
    </dgm:pt>
    <dgm:pt modelId="{5C7DBF1B-7F02-4F89-A961-979E67EEFA0B}" type="pres">
      <dgm:prSet presAssocID="{55D383B4-5125-4CD1-B989-30BAF0150DCD}" presName="spacing" presStyleCnt="0"/>
      <dgm:spPr/>
    </dgm:pt>
    <dgm:pt modelId="{AD512C6A-2AA0-40AF-848F-4FE9C1D54407}" type="pres">
      <dgm:prSet presAssocID="{8F435041-42BE-406B-A134-4D562F811532}" presName="composite" presStyleCnt="0"/>
      <dgm:spPr/>
    </dgm:pt>
    <dgm:pt modelId="{605FAE72-8FC3-43C7-AF4D-970525CAA7AF}" type="pres">
      <dgm:prSet presAssocID="{8F435041-42BE-406B-A134-4D562F811532}" presName="imgShp" presStyleLbl="fgImgPlace1" presStyleIdx="1" presStyleCnt="4"/>
      <dgm:spPr/>
    </dgm:pt>
    <dgm:pt modelId="{AD113E26-2632-4A0C-8DD4-213F1DD55AD9}" type="pres">
      <dgm:prSet presAssocID="{8F435041-42BE-406B-A134-4D562F811532}" presName="txShp" presStyleLbl="node1" presStyleIdx="1" presStyleCnt="4">
        <dgm:presLayoutVars>
          <dgm:bulletEnabled val="1"/>
        </dgm:presLayoutVars>
      </dgm:prSet>
      <dgm:spPr/>
    </dgm:pt>
    <dgm:pt modelId="{3EC10359-745B-4D19-ACFE-FA01E0CADC62}" type="pres">
      <dgm:prSet presAssocID="{2C5DF897-959C-435B-BAB5-2E1FE23796CB}" presName="spacing" presStyleCnt="0"/>
      <dgm:spPr/>
    </dgm:pt>
    <dgm:pt modelId="{4222944B-08E6-43BD-9A15-856A40386A85}" type="pres">
      <dgm:prSet presAssocID="{C06AF253-2F1D-4135-9CA8-E3176F1565EF}" presName="composite" presStyleCnt="0"/>
      <dgm:spPr/>
    </dgm:pt>
    <dgm:pt modelId="{2BAB6816-31D4-4B14-8A41-5280295EF707}" type="pres">
      <dgm:prSet presAssocID="{C06AF253-2F1D-4135-9CA8-E3176F1565EF}" presName="imgShp" presStyleLbl="fgImgPlace1" presStyleIdx="2" presStyleCnt="4"/>
      <dgm:spPr/>
    </dgm:pt>
    <dgm:pt modelId="{5055EE1C-EE7A-4333-8CAE-928AC5C1AE87}" type="pres">
      <dgm:prSet presAssocID="{C06AF253-2F1D-4135-9CA8-E3176F1565EF}" presName="txShp" presStyleLbl="node1" presStyleIdx="2" presStyleCnt="4">
        <dgm:presLayoutVars>
          <dgm:bulletEnabled val="1"/>
        </dgm:presLayoutVars>
      </dgm:prSet>
      <dgm:spPr/>
    </dgm:pt>
    <dgm:pt modelId="{4FAC958C-E075-4C8F-A152-20E1016FD666}" type="pres">
      <dgm:prSet presAssocID="{8C052130-80B9-4E42-A92A-564207ED4C09}" presName="spacing" presStyleCnt="0"/>
      <dgm:spPr/>
    </dgm:pt>
    <dgm:pt modelId="{21085173-1BE7-4836-8482-E0BFF4DC6087}" type="pres">
      <dgm:prSet presAssocID="{3E85765C-F325-4D80-9B73-346F9BA113A5}" presName="composite" presStyleCnt="0"/>
      <dgm:spPr/>
    </dgm:pt>
    <dgm:pt modelId="{1F19BF87-ABA4-4D52-B9DB-68C39142A217}" type="pres">
      <dgm:prSet presAssocID="{3E85765C-F325-4D80-9B73-346F9BA113A5}" presName="imgShp" presStyleLbl="fgImgPlace1" presStyleIdx="3" presStyleCnt="4"/>
      <dgm:spPr/>
    </dgm:pt>
    <dgm:pt modelId="{840371B6-E17F-457B-9BDE-0642962F9CF7}" type="pres">
      <dgm:prSet presAssocID="{3E85765C-F325-4D80-9B73-346F9BA113A5}" presName="txShp" presStyleLbl="node1" presStyleIdx="3" presStyleCnt="4" custLinFactNeighborY="5150">
        <dgm:presLayoutVars>
          <dgm:bulletEnabled val="1"/>
        </dgm:presLayoutVars>
      </dgm:prSet>
      <dgm:spPr/>
    </dgm:pt>
  </dgm:ptLst>
  <dgm:cxnLst>
    <dgm:cxn modelId="{BD132109-99E8-4228-BB85-A23B08D5860C}" type="presOf" srcId="{3E85765C-F325-4D80-9B73-346F9BA113A5}" destId="{840371B6-E17F-457B-9BDE-0642962F9CF7}" srcOrd="0" destOrd="0" presId="urn:microsoft.com/office/officeart/2005/8/layout/vList3#1"/>
    <dgm:cxn modelId="{B908240D-C5C6-4E54-8462-C0A28ABBEA67}" srcId="{3019BC66-6D37-4D78-A32A-50CE9DC86521}" destId="{DF5526D3-B79F-432A-867D-5953226EFB18}" srcOrd="0" destOrd="0" parTransId="{BB7D0C12-AA04-46B2-84BA-70390BB70DA4}" sibTransId="{55D383B4-5125-4CD1-B989-30BAF0150DCD}"/>
    <dgm:cxn modelId="{1013F880-FA8C-471F-94AE-833B484F9288}" type="presOf" srcId="{DF5526D3-B79F-432A-867D-5953226EFB18}" destId="{5E459B6A-618B-43F0-92BA-CFDED394F243}" srcOrd="0" destOrd="0" presId="urn:microsoft.com/office/officeart/2005/8/layout/vList3#1"/>
    <dgm:cxn modelId="{89702289-E13C-428A-B2A6-582A225B2C9F}" type="presOf" srcId="{3019BC66-6D37-4D78-A32A-50CE9DC86521}" destId="{63896BEF-0A33-48B4-AF34-645BC3368C4E}" srcOrd="0" destOrd="0" presId="urn:microsoft.com/office/officeart/2005/8/layout/vList3#1"/>
    <dgm:cxn modelId="{22293B94-28BB-4F95-BA2D-2D21D46634D5}" srcId="{3019BC66-6D37-4D78-A32A-50CE9DC86521}" destId="{C06AF253-2F1D-4135-9CA8-E3176F1565EF}" srcOrd="2" destOrd="0" parTransId="{6E324F31-A956-4E99-BFEE-94A0C4D69543}" sibTransId="{8C052130-80B9-4E42-A92A-564207ED4C09}"/>
    <dgm:cxn modelId="{B216059D-4527-442E-81D2-DAB9E0C6BC50}" type="presOf" srcId="{8F435041-42BE-406B-A134-4D562F811532}" destId="{AD113E26-2632-4A0C-8DD4-213F1DD55AD9}" srcOrd="0" destOrd="0" presId="urn:microsoft.com/office/officeart/2005/8/layout/vList3#1"/>
    <dgm:cxn modelId="{690714A7-614E-4373-91F0-0E5E423EA397}" type="presOf" srcId="{C06AF253-2F1D-4135-9CA8-E3176F1565EF}" destId="{5055EE1C-EE7A-4333-8CAE-928AC5C1AE87}" srcOrd="0" destOrd="0" presId="urn:microsoft.com/office/officeart/2005/8/layout/vList3#1"/>
    <dgm:cxn modelId="{D718A8AE-DF04-4785-BC61-26154373170D}" srcId="{3019BC66-6D37-4D78-A32A-50CE9DC86521}" destId="{8F435041-42BE-406B-A134-4D562F811532}" srcOrd="1" destOrd="0" parTransId="{0B24DA1D-FE05-4DC9-9BD6-82D91B6950A3}" sibTransId="{2C5DF897-959C-435B-BAB5-2E1FE23796CB}"/>
    <dgm:cxn modelId="{A8A40CDC-06FE-4F61-A1B3-B856437C9F65}" srcId="{3019BC66-6D37-4D78-A32A-50CE9DC86521}" destId="{3E85765C-F325-4D80-9B73-346F9BA113A5}" srcOrd="3" destOrd="0" parTransId="{C83DF54F-F16F-4C6B-94E5-066575FF223A}" sibTransId="{26BD7F3C-DCBC-478D-A85F-DF1214F9268B}"/>
    <dgm:cxn modelId="{D80F0C32-A4AC-4A8B-B1BD-2E011AF2A84A}" type="presParOf" srcId="{63896BEF-0A33-48B4-AF34-645BC3368C4E}" destId="{302F4261-76F5-4467-ACB3-836809A5E881}" srcOrd="0" destOrd="0" presId="urn:microsoft.com/office/officeart/2005/8/layout/vList3#1"/>
    <dgm:cxn modelId="{FA5E96BF-6F26-415C-AE11-4885C91D2FCD}" type="presParOf" srcId="{302F4261-76F5-4467-ACB3-836809A5E881}" destId="{645E0330-216C-48B0-9DC2-C6A593141906}" srcOrd="0" destOrd="0" presId="urn:microsoft.com/office/officeart/2005/8/layout/vList3#1"/>
    <dgm:cxn modelId="{3B330DB4-9F20-4568-80C8-91EE8BA92958}" type="presParOf" srcId="{302F4261-76F5-4467-ACB3-836809A5E881}" destId="{5E459B6A-618B-43F0-92BA-CFDED394F243}" srcOrd="1" destOrd="0" presId="urn:microsoft.com/office/officeart/2005/8/layout/vList3#1"/>
    <dgm:cxn modelId="{4C9E0063-8747-4C27-8450-C20152D4B466}" type="presParOf" srcId="{63896BEF-0A33-48B4-AF34-645BC3368C4E}" destId="{5C7DBF1B-7F02-4F89-A961-979E67EEFA0B}" srcOrd="1" destOrd="0" presId="urn:microsoft.com/office/officeart/2005/8/layout/vList3#1"/>
    <dgm:cxn modelId="{374A89A3-F9BF-432D-B3DB-8EF33FE06135}" type="presParOf" srcId="{63896BEF-0A33-48B4-AF34-645BC3368C4E}" destId="{AD512C6A-2AA0-40AF-848F-4FE9C1D54407}" srcOrd="2" destOrd="0" presId="urn:microsoft.com/office/officeart/2005/8/layout/vList3#1"/>
    <dgm:cxn modelId="{6F2F6D7F-1136-49D4-A983-3803ACD7B23F}" type="presParOf" srcId="{AD512C6A-2AA0-40AF-848F-4FE9C1D54407}" destId="{605FAE72-8FC3-43C7-AF4D-970525CAA7AF}" srcOrd="0" destOrd="0" presId="urn:microsoft.com/office/officeart/2005/8/layout/vList3#1"/>
    <dgm:cxn modelId="{EF662CC5-D125-4209-BF90-F6B59CF68416}" type="presParOf" srcId="{AD512C6A-2AA0-40AF-848F-4FE9C1D54407}" destId="{AD113E26-2632-4A0C-8DD4-213F1DD55AD9}" srcOrd="1" destOrd="0" presId="urn:microsoft.com/office/officeart/2005/8/layout/vList3#1"/>
    <dgm:cxn modelId="{CA67874F-1F38-4FDD-ABB8-50F0D9E3271B}" type="presParOf" srcId="{63896BEF-0A33-48B4-AF34-645BC3368C4E}" destId="{3EC10359-745B-4D19-ACFE-FA01E0CADC62}" srcOrd="3" destOrd="0" presId="urn:microsoft.com/office/officeart/2005/8/layout/vList3#1"/>
    <dgm:cxn modelId="{D8FB50B8-77D4-47C1-A390-C6FF1F4FD7AB}" type="presParOf" srcId="{63896BEF-0A33-48B4-AF34-645BC3368C4E}" destId="{4222944B-08E6-43BD-9A15-856A40386A85}" srcOrd="4" destOrd="0" presId="urn:microsoft.com/office/officeart/2005/8/layout/vList3#1"/>
    <dgm:cxn modelId="{0F8EC54D-9093-4AF6-A2A8-2D6BE1DE48A7}" type="presParOf" srcId="{4222944B-08E6-43BD-9A15-856A40386A85}" destId="{2BAB6816-31D4-4B14-8A41-5280295EF707}" srcOrd="0" destOrd="0" presId="urn:microsoft.com/office/officeart/2005/8/layout/vList3#1"/>
    <dgm:cxn modelId="{15B6AC9C-C27A-4B78-8473-08ADC67E02E5}" type="presParOf" srcId="{4222944B-08E6-43BD-9A15-856A40386A85}" destId="{5055EE1C-EE7A-4333-8CAE-928AC5C1AE87}" srcOrd="1" destOrd="0" presId="urn:microsoft.com/office/officeart/2005/8/layout/vList3#1"/>
    <dgm:cxn modelId="{68FF0D80-6BF5-4682-9032-83B1FC594E48}" type="presParOf" srcId="{63896BEF-0A33-48B4-AF34-645BC3368C4E}" destId="{4FAC958C-E075-4C8F-A152-20E1016FD666}" srcOrd="5" destOrd="0" presId="urn:microsoft.com/office/officeart/2005/8/layout/vList3#1"/>
    <dgm:cxn modelId="{7FD1BE64-FCB5-424B-9AEB-CA1F83E37EA9}" type="presParOf" srcId="{63896BEF-0A33-48B4-AF34-645BC3368C4E}" destId="{21085173-1BE7-4836-8482-E0BFF4DC6087}" srcOrd="6" destOrd="0" presId="urn:microsoft.com/office/officeart/2005/8/layout/vList3#1"/>
    <dgm:cxn modelId="{F5F5D407-D603-4349-81B5-4AEA5AC48780}" type="presParOf" srcId="{21085173-1BE7-4836-8482-E0BFF4DC6087}" destId="{1F19BF87-ABA4-4D52-B9DB-68C39142A217}" srcOrd="0" destOrd="0" presId="urn:microsoft.com/office/officeart/2005/8/layout/vList3#1"/>
    <dgm:cxn modelId="{BD9F7AC5-61AB-41AB-9B07-38B07F4A4368}" type="presParOf" srcId="{21085173-1BE7-4836-8482-E0BFF4DC6087}" destId="{840371B6-E17F-457B-9BDE-0642962F9CF7}" srcOrd="1" destOrd="0" presId="urn:microsoft.com/office/officeart/2005/8/layout/vList3#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62325CE7-CFDD-4B7F-BCA7-80FC06D54C9F}" type="doc">
      <dgm:prSet loTypeId="urn:microsoft.com/office/officeart/2005/8/layout/radial5" loCatId="relationship" qsTypeId="urn:microsoft.com/office/officeart/2005/8/quickstyle/simple1" qsCatId="simple" csTypeId="urn:microsoft.com/office/officeart/2005/8/colors/colorful3" csCatId="colorful" phldr="1"/>
      <dgm:spPr/>
      <dgm:t>
        <a:bodyPr/>
        <a:lstStyle/>
        <a:p>
          <a:endParaRPr lang="zh-CN" altLang="en-US"/>
        </a:p>
      </dgm:t>
    </dgm:pt>
    <dgm:pt modelId="{ED80337A-E6F4-4B98-86BB-15C6F373C1BF}">
      <dgm:prSet phldrT="[文本]"/>
      <dgm:spPr/>
      <dgm:t>
        <a:bodyPr/>
        <a:lstStyle/>
        <a:p>
          <a:r>
            <a:rPr lang="en-US" altLang="zh-CN" dirty="0" err="1"/>
            <a:t>NoSQL</a:t>
          </a:r>
          <a:endParaRPr lang="zh-CN" altLang="en-US" dirty="0"/>
        </a:p>
      </dgm:t>
    </dgm:pt>
    <dgm:pt modelId="{32673CE5-EB3B-4A7F-8ABC-67519CD97688}" type="parTrans" cxnId="{A1CB05AE-6578-49D8-A52A-DBB915B7B655}">
      <dgm:prSet/>
      <dgm:spPr/>
      <dgm:t>
        <a:bodyPr/>
        <a:lstStyle/>
        <a:p>
          <a:endParaRPr lang="zh-CN" altLang="en-US"/>
        </a:p>
      </dgm:t>
    </dgm:pt>
    <dgm:pt modelId="{8FF54F96-5E7E-4DEF-A379-AF2D9C3BC7CF}" type="sibTrans" cxnId="{A1CB05AE-6578-49D8-A52A-DBB915B7B655}">
      <dgm:prSet/>
      <dgm:spPr/>
      <dgm:t>
        <a:bodyPr/>
        <a:lstStyle/>
        <a:p>
          <a:endParaRPr lang="zh-CN" altLang="en-US"/>
        </a:p>
      </dgm:t>
    </dgm:pt>
    <dgm:pt modelId="{288F49AB-406F-4BF4-A4BC-9E4D3494FD06}">
      <dgm:prSet phldrT="[文本]"/>
      <dgm:spPr/>
      <dgm:t>
        <a:bodyPr/>
        <a:lstStyle/>
        <a:p>
          <a:r>
            <a:rPr lang="zh-CN" altLang="en-US" dirty="0"/>
            <a:t>列族数据库</a:t>
          </a:r>
        </a:p>
      </dgm:t>
    </dgm:pt>
    <dgm:pt modelId="{BB198CF2-7DFB-4898-A087-CD0BBC65B030}" type="parTrans" cxnId="{55D2FEA8-6B95-4750-8EAA-F2B0ECA76582}">
      <dgm:prSet/>
      <dgm:spPr/>
      <dgm:t>
        <a:bodyPr/>
        <a:lstStyle/>
        <a:p>
          <a:endParaRPr lang="zh-CN" altLang="en-US"/>
        </a:p>
      </dgm:t>
    </dgm:pt>
    <dgm:pt modelId="{96BB8D14-6B8B-43F2-A903-8A3C7FEC87D6}" type="sibTrans" cxnId="{55D2FEA8-6B95-4750-8EAA-F2B0ECA76582}">
      <dgm:prSet/>
      <dgm:spPr/>
      <dgm:t>
        <a:bodyPr/>
        <a:lstStyle/>
        <a:p>
          <a:endParaRPr lang="zh-CN" altLang="en-US"/>
        </a:p>
      </dgm:t>
    </dgm:pt>
    <dgm:pt modelId="{CE735D32-E043-4F95-95AE-EA36081E4165}">
      <dgm:prSet phldrT="[文本]"/>
      <dgm:spPr/>
      <dgm:t>
        <a:bodyPr/>
        <a:lstStyle/>
        <a:p>
          <a:r>
            <a:rPr lang="zh-CN" altLang="en-US" dirty="0"/>
            <a:t>文档数据库</a:t>
          </a:r>
        </a:p>
      </dgm:t>
    </dgm:pt>
    <dgm:pt modelId="{728FF5DA-93D6-4513-873C-B94E064AC5D0}" type="parTrans" cxnId="{8FE37D77-AE41-4C7B-B339-F1A50458C886}">
      <dgm:prSet/>
      <dgm:spPr/>
      <dgm:t>
        <a:bodyPr/>
        <a:lstStyle/>
        <a:p>
          <a:endParaRPr lang="zh-CN" altLang="en-US"/>
        </a:p>
      </dgm:t>
    </dgm:pt>
    <dgm:pt modelId="{938E05F3-2BA7-4E19-A313-717C82DC332B}" type="sibTrans" cxnId="{8FE37D77-AE41-4C7B-B339-F1A50458C886}">
      <dgm:prSet/>
      <dgm:spPr/>
      <dgm:t>
        <a:bodyPr/>
        <a:lstStyle/>
        <a:p>
          <a:endParaRPr lang="zh-CN" altLang="en-US"/>
        </a:p>
      </dgm:t>
    </dgm:pt>
    <dgm:pt modelId="{9954D5C9-A1BA-48FD-9D66-867D3BB3B40C}">
      <dgm:prSet phldrT="[文本]"/>
      <dgm:spPr/>
      <dgm:t>
        <a:bodyPr/>
        <a:lstStyle/>
        <a:p>
          <a:r>
            <a:rPr lang="zh-CN" altLang="en-US" dirty="0"/>
            <a:t>图数据库</a:t>
          </a:r>
        </a:p>
      </dgm:t>
    </dgm:pt>
    <dgm:pt modelId="{81FE0A52-2C19-4104-BCB3-A3501EA451B8}" type="parTrans" cxnId="{A2A604A7-B40A-4183-B844-8B0314CEC625}">
      <dgm:prSet/>
      <dgm:spPr/>
      <dgm:t>
        <a:bodyPr/>
        <a:lstStyle/>
        <a:p>
          <a:endParaRPr lang="zh-CN" altLang="en-US"/>
        </a:p>
      </dgm:t>
    </dgm:pt>
    <dgm:pt modelId="{304364F1-E948-408A-8585-A085E487493E}" type="sibTrans" cxnId="{A2A604A7-B40A-4183-B844-8B0314CEC625}">
      <dgm:prSet/>
      <dgm:spPr/>
      <dgm:t>
        <a:bodyPr/>
        <a:lstStyle/>
        <a:p>
          <a:endParaRPr lang="zh-CN" altLang="en-US"/>
        </a:p>
      </dgm:t>
    </dgm:pt>
    <dgm:pt modelId="{9067B02D-42AE-4F48-8550-E84EE6074C1A}">
      <dgm:prSet phldrT="[文本]"/>
      <dgm:spPr/>
      <dgm:t>
        <a:bodyPr/>
        <a:lstStyle/>
        <a:p>
          <a:r>
            <a:rPr lang="zh-CN" altLang="en-US" dirty="0"/>
            <a:t>键值数据库</a:t>
          </a:r>
        </a:p>
      </dgm:t>
    </dgm:pt>
    <dgm:pt modelId="{30B4D447-BEFB-47EE-BBB4-2D5E81B9B274}" type="parTrans" cxnId="{7A1B572C-F134-497F-9A9D-086A139A7E15}">
      <dgm:prSet/>
      <dgm:spPr/>
      <dgm:t>
        <a:bodyPr/>
        <a:lstStyle/>
        <a:p>
          <a:endParaRPr lang="zh-CN" altLang="en-US"/>
        </a:p>
      </dgm:t>
    </dgm:pt>
    <dgm:pt modelId="{D46C1D27-74A8-4EB6-A97C-DB74B334D22A}" type="sibTrans" cxnId="{7A1B572C-F134-497F-9A9D-086A139A7E15}">
      <dgm:prSet/>
      <dgm:spPr/>
      <dgm:t>
        <a:bodyPr/>
        <a:lstStyle/>
        <a:p>
          <a:endParaRPr lang="zh-CN" altLang="en-US"/>
        </a:p>
      </dgm:t>
    </dgm:pt>
    <dgm:pt modelId="{84F8390D-45D2-421E-A897-C1B750A656F0}" type="pres">
      <dgm:prSet presAssocID="{62325CE7-CFDD-4B7F-BCA7-80FC06D54C9F}" presName="Name0" presStyleCnt="0">
        <dgm:presLayoutVars>
          <dgm:chMax val="1"/>
          <dgm:dir/>
          <dgm:animLvl val="ctr"/>
          <dgm:resizeHandles val="exact"/>
        </dgm:presLayoutVars>
      </dgm:prSet>
      <dgm:spPr/>
    </dgm:pt>
    <dgm:pt modelId="{FD13203B-7248-4F6C-BA4F-CE45FBA356A0}" type="pres">
      <dgm:prSet presAssocID="{ED80337A-E6F4-4B98-86BB-15C6F373C1BF}" presName="centerShape" presStyleLbl="node0" presStyleIdx="0" presStyleCnt="1"/>
      <dgm:spPr/>
    </dgm:pt>
    <dgm:pt modelId="{A834FEBE-F4AF-4785-94A1-EBCC863E6F82}" type="pres">
      <dgm:prSet presAssocID="{BB198CF2-7DFB-4898-A087-CD0BBC65B030}" presName="parTrans" presStyleLbl="sibTrans2D1" presStyleIdx="0" presStyleCnt="4"/>
      <dgm:spPr/>
    </dgm:pt>
    <dgm:pt modelId="{C7AB6040-BEB5-422C-9777-2F693F201A87}" type="pres">
      <dgm:prSet presAssocID="{BB198CF2-7DFB-4898-A087-CD0BBC65B030}" presName="connectorText" presStyleLbl="sibTrans2D1" presStyleIdx="0" presStyleCnt="4"/>
      <dgm:spPr/>
    </dgm:pt>
    <dgm:pt modelId="{B3981BE0-7223-4395-8C6D-AF539276E163}" type="pres">
      <dgm:prSet presAssocID="{288F49AB-406F-4BF4-A4BC-9E4D3494FD06}" presName="node" presStyleLbl="node1" presStyleIdx="0" presStyleCnt="4">
        <dgm:presLayoutVars>
          <dgm:bulletEnabled val="1"/>
        </dgm:presLayoutVars>
      </dgm:prSet>
      <dgm:spPr/>
    </dgm:pt>
    <dgm:pt modelId="{E6F75A0C-CC5A-4170-9D7B-15C2083E243B}" type="pres">
      <dgm:prSet presAssocID="{728FF5DA-93D6-4513-873C-B94E064AC5D0}" presName="parTrans" presStyleLbl="sibTrans2D1" presStyleIdx="1" presStyleCnt="4"/>
      <dgm:spPr/>
    </dgm:pt>
    <dgm:pt modelId="{3CE885FD-CCC2-4989-A463-CF7ECD37FAF6}" type="pres">
      <dgm:prSet presAssocID="{728FF5DA-93D6-4513-873C-B94E064AC5D0}" presName="connectorText" presStyleLbl="sibTrans2D1" presStyleIdx="1" presStyleCnt="4"/>
      <dgm:spPr/>
    </dgm:pt>
    <dgm:pt modelId="{94C2B554-2D66-4B3F-AA8F-E0F45F5E354B}" type="pres">
      <dgm:prSet presAssocID="{CE735D32-E043-4F95-95AE-EA36081E4165}" presName="node" presStyleLbl="node1" presStyleIdx="1" presStyleCnt="4">
        <dgm:presLayoutVars>
          <dgm:bulletEnabled val="1"/>
        </dgm:presLayoutVars>
      </dgm:prSet>
      <dgm:spPr/>
    </dgm:pt>
    <dgm:pt modelId="{2B9E0A8F-1C1F-4F73-8FF7-A7916C148201}" type="pres">
      <dgm:prSet presAssocID="{81FE0A52-2C19-4104-BCB3-A3501EA451B8}" presName="parTrans" presStyleLbl="sibTrans2D1" presStyleIdx="2" presStyleCnt="4"/>
      <dgm:spPr/>
    </dgm:pt>
    <dgm:pt modelId="{08EDD7C5-7181-46F8-9251-D363662F23C9}" type="pres">
      <dgm:prSet presAssocID="{81FE0A52-2C19-4104-BCB3-A3501EA451B8}" presName="connectorText" presStyleLbl="sibTrans2D1" presStyleIdx="2" presStyleCnt="4"/>
      <dgm:spPr/>
    </dgm:pt>
    <dgm:pt modelId="{B41720AC-AF8A-4687-8807-6100150FE237}" type="pres">
      <dgm:prSet presAssocID="{9954D5C9-A1BA-48FD-9D66-867D3BB3B40C}" presName="node" presStyleLbl="node1" presStyleIdx="2" presStyleCnt="4">
        <dgm:presLayoutVars>
          <dgm:bulletEnabled val="1"/>
        </dgm:presLayoutVars>
      </dgm:prSet>
      <dgm:spPr/>
    </dgm:pt>
    <dgm:pt modelId="{02A22E44-7270-40DE-88C1-FC8345D63AAB}" type="pres">
      <dgm:prSet presAssocID="{30B4D447-BEFB-47EE-BBB4-2D5E81B9B274}" presName="parTrans" presStyleLbl="sibTrans2D1" presStyleIdx="3" presStyleCnt="4"/>
      <dgm:spPr/>
    </dgm:pt>
    <dgm:pt modelId="{7DA6E6FA-3064-4A0A-9C99-D9952B5D3E71}" type="pres">
      <dgm:prSet presAssocID="{30B4D447-BEFB-47EE-BBB4-2D5E81B9B274}" presName="connectorText" presStyleLbl="sibTrans2D1" presStyleIdx="3" presStyleCnt="4"/>
      <dgm:spPr/>
    </dgm:pt>
    <dgm:pt modelId="{B29FB866-7C5F-45E2-AD43-D729C7C0365B}" type="pres">
      <dgm:prSet presAssocID="{9067B02D-42AE-4F48-8550-E84EE6074C1A}" presName="node" presStyleLbl="node1" presStyleIdx="3" presStyleCnt="4">
        <dgm:presLayoutVars>
          <dgm:bulletEnabled val="1"/>
        </dgm:presLayoutVars>
      </dgm:prSet>
      <dgm:spPr/>
    </dgm:pt>
  </dgm:ptLst>
  <dgm:cxnLst>
    <dgm:cxn modelId="{5FFCF90A-533F-483D-9B60-B554E3390891}" type="presOf" srcId="{30B4D447-BEFB-47EE-BBB4-2D5E81B9B274}" destId="{7DA6E6FA-3064-4A0A-9C99-D9952B5D3E71}" srcOrd="1" destOrd="0" presId="urn:microsoft.com/office/officeart/2005/8/layout/radial5"/>
    <dgm:cxn modelId="{5323B711-921E-48B8-AC44-57406A9A8558}" type="presOf" srcId="{ED80337A-E6F4-4B98-86BB-15C6F373C1BF}" destId="{FD13203B-7248-4F6C-BA4F-CE45FBA356A0}" srcOrd="0" destOrd="0" presId="urn:microsoft.com/office/officeart/2005/8/layout/radial5"/>
    <dgm:cxn modelId="{BEEE0514-63BB-43A0-ACC2-360D6FFC1BDD}" type="presOf" srcId="{BB198CF2-7DFB-4898-A087-CD0BBC65B030}" destId="{A834FEBE-F4AF-4785-94A1-EBCC863E6F82}" srcOrd="0" destOrd="0" presId="urn:microsoft.com/office/officeart/2005/8/layout/radial5"/>
    <dgm:cxn modelId="{4310811E-5512-4A2F-8AD8-AA366C58A82C}" type="presOf" srcId="{62325CE7-CFDD-4B7F-BCA7-80FC06D54C9F}" destId="{84F8390D-45D2-421E-A897-C1B750A656F0}" srcOrd="0" destOrd="0" presId="urn:microsoft.com/office/officeart/2005/8/layout/radial5"/>
    <dgm:cxn modelId="{B671C52B-D430-4729-A08F-FF1BD5BF1613}" type="presOf" srcId="{81FE0A52-2C19-4104-BCB3-A3501EA451B8}" destId="{2B9E0A8F-1C1F-4F73-8FF7-A7916C148201}" srcOrd="0" destOrd="0" presId="urn:microsoft.com/office/officeart/2005/8/layout/radial5"/>
    <dgm:cxn modelId="{7A1B572C-F134-497F-9A9D-086A139A7E15}" srcId="{ED80337A-E6F4-4B98-86BB-15C6F373C1BF}" destId="{9067B02D-42AE-4F48-8550-E84EE6074C1A}" srcOrd="3" destOrd="0" parTransId="{30B4D447-BEFB-47EE-BBB4-2D5E81B9B274}" sibTransId="{D46C1D27-74A8-4EB6-A97C-DB74B334D22A}"/>
    <dgm:cxn modelId="{3DE14936-E1E8-465B-8B05-1A907FECC74A}" type="presOf" srcId="{728FF5DA-93D6-4513-873C-B94E064AC5D0}" destId="{E6F75A0C-CC5A-4170-9D7B-15C2083E243B}" srcOrd="0" destOrd="0" presId="urn:microsoft.com/office/officeart/2005/8/layout/radial5"/>
    <dgm:cxn modelId="{C156EC5E-2456-496F-9648-5AD9692E035B}" type="presOf" srcId="{BB198CF2-7DFB-4898-A087-CD0BBC65B030}" destId="{C7AB6040-BEB5-422C-9777-2F693F201A87}" srcOrd="1" destOrd="0" presId="urn:microsoft.com/office/officeart/2005/8/layout/radial5"/>
    <dgm:cxn modelId="{3B0A545F-D0F7-49D7-9245-5E94C170936C}" type="presOf" srcId="{9954D5C9-A1BA-48FD-9D66-867D3BB3B40C}" destId="{B41720AC-AF8A-4687-8807-6100150FE237}" srcOrd="0" destOrd="0" presId="urn:microsoft.com/office/officeart/2005/8/layout/radial5"/>
    <dgm:cxn modelId="{2176D762-C615-46B6-910A-CEE89DCCD563}" type="presOf" srcId="{728FF5DA-93D6-4513-873C-B94E064AC5D0}" destId="{3CE885FD-CCC2-4989-A463-CF7ECD37FAF6}" srcOrd="1" destOrd="0" presId="urn:microsoft.com/office/officeart/2005/8/layout/radial5"/>
    <dgm:cxn modelId="{BC858F6A-D243-4DD4-81BB-950062BA16D6}" type="presOf" srcId="{81FE0A52-2C19-4104-BCB3-A3501EA451B8}" destId="{08EDD7C5-7181-46F8-9251-D363662F23C9}" srcOrd="1" destOrd="0" presId="urn:microsoft.com/office/officeart/2005/8/layout/radial5"/>
    <dgm:cxn modelId="{624F904A-9EF0-46E7-9643-CD8B97C25C0B}" type="presOf" srcId="{288F49AB-406F-4BF4-A4BC-9E4D3494FD06}" destId="{B3981BE0-7223-4395-8C6D-AF539276E163}" srcOrd="0" destOrd="0" presId="urn:microsoft.com/office/officeart/2005/8/layout/radial5"/>
    <dgm:cxn modelId="{8FE37D77-AE41-4C7B-B339-F1A50458C886}" srcId="{ED80337A-E6F4-4B98-86BB-15C6F373C1BF}" destId="{CE735D32-E043-4F95-95AE-EA36081E4165}" srcOrd="1" destOrd="0" parTransId="{728FF5DA-93D6-4513-873C-B94E064AC5D0}" sibTransId="{938E05F3-2BA7-4E19-A313-717C82DC332B}"/>
    <dgm:cxn modelId="{6E2ABB8F-536E-4167-8395-3267BBC4D1EE}" type="presOf" srcId="{9067B02D-42AE-4F48-8550-E84EE6074C1A}" destId="{B29FB866-7C5F-45E2-AD43-D729C7C0365B}" srcOrd="0" destOrd="0" presId="urn:microsoft.com/office/officeart/2005/8/layout/radial5"/>
    <dgm:cxn modelId="{A2A604A7-B40A-4183-B844-8B0314CEC625}" srcId="{ED80337A-E6F4-4B98-86BB-15C6F373C1BF}" destId="{9954D5C9-A1BA-48FD-9D66-867D3BB3B40C}" srcOrd="2" destOrd="0" parTransId="{81FE0A52-2C19-4104-BCB3-A3501EA451B8}" sibTransId="{304364F1-E948-408A-8585-A085E487493E}"/>
    <dgm:cxn modelId="{55D2FEA8-6B95-4750-8EAA-F2B0ECA76582}" srcId="{ED80337A-E6F4-4B98-86BB-15C6F373C1BF}" destId="{288F49AB-406F-4BF4-A4BC-9E4D3494FD06}" srcOrd="0" destOrd="0" parTransId="{BB198CF2-7DFB-4898-A087-CD0BBC65B030}" sibTransId="{96BB8D14-6B8B-43F2-A903-8A3C7FEC87D6}"/>
    <dgm:cxn modelId="{A1CB05AE-6578-49D8-A52A-DBB915B7B655}" srcId="{62325CE7-CFDD-4B7F-BCA7-80FC06D54C9F}" destId="{ED80337A-E6F4-4B98-86BB-15C6F373C1BF}" srcOrd="0" destOrd="0" parTransId="{32673CE5-EB3B-4A7F-8ABC-67519CD97688}" sibTransId="{8FF54F96-5E7E-4DEF-A379-AF2D9C3BC7CF}"/>
    <dgm:cxn modelId="{F437EABD-0F18-436A-95DD-19744028B221}" type="presOf" srcId="{30B4D447-BEFB-47EE-BBB4-2D5E81B9B274}" destId="{02A22E44-7270-40DE-88C1-FC8345D63AAB}" srcOrd="0" destOrd="0" presId="urn:microsoft.com/office/officeart/2005/8/layout/radial5"/>
    <dgm:cxn modelId="{1F85E0FC-427A-4E6C-81AC-5809ED5D675B}" type="presOf" srcId="{CE735D32-E043-4F95-95AE-EA36081E4165}" destId="{94C2B554-2D66-4B3F-AA8F-E0F45F5E354B}" srcOrd="0" destOrd="0" presId="urn:microsoft.com/office/officeart/2005/8/layout/radial5"/>
    <dgm:cxn modelId="{CCF5E771-72B1-4131-AEF8-B8C2E8FE4E76}" type="presParOf" srcId="{84F8390D-45D2-421E-A897-C1B750A656F0}" destId="{FD13203B-7248-4F6C-BA4F-CE45FBA356A0}" srcOrd="0" destOrd="0" presId="urn:microsoft.com/office/officeart/2005/8/layout/radial5"/>
    <dgm:cxn modelId="{989BECDF-914E-443C-B357-6AC551C36E93}" type="presParOf" srcId="{84F8390D-45D2-421E-A897-C1B750A656F0}" destId="{A834FEBE-F4AF-4785-94A1-EBCC863E6F82}" srcOrd="1" destOrd="0" presId="urn:microsoft.com/office/officeart/2005/8/layout/radial5"/>
    <dgm:cxn modelId="{F7EF134D-89A4-4714-8F5C-673EF884DC7F}" type="presParOf" srcId="{A834FEBE-F4AF-4785-94A1-EBCC863E6F82}" destId="{C7AB6040-BEB5-422C-9777-2F693F201A87}" srcOrd="0" destOrd="0" presId="urn:microsoft.com/office/officeart/2005/8/layout/radial5"/>
    <dgm:cxn modelId="{3B447B8F-A816-43C7-98E8-9257841BC96F}" type="presParOf" srcId="{84F8390D-45D2-421E-A897-C1B750A656F0}" destId="{B3981BE0-7223-4395-8C6D-AF539276E163}" srcOrd="2" destOrd="0" presId="urn:microsoft.com/office/officeart/2005/8/layout/radial5"/>
    <dgm:cxn modelId="{EA3C2E97-C669-4DBF-9C81-12D4449A4AA3}" type="presParOf" srcId="{84F8390D-45D2-421E-A897-C1B750A656F0}" destId="{E6F75A0C-CC5A-4170-9D7B-15C2083E243B}" srcOrd="3" destOrd="0" presId="urn:microsoft.com/office/officeart/2005/8/layout/radial5"/>
    <dgm:cxn modelId="{7A4F7F42-FF7F-4BA3-9B1A-5BE00EB75E89}" type="presParOf" srcId="{E6F75A0C-CC5A-4170-9D7B-15C2083E243B}" destId="{3CE885FD-CCC2-4989-A463-CF7ECD37FAF6}" srcOrd="0" destOrd="0" presId="urn:microsoft.com/office/officeart/2005/8/layout/radial5"/>
    <dgm:cxn modelId="{3F9E57A6-7D40-4B18-BB45-D288224EA514}" type="presParOf" srcId="{84F8390D-45D2-421E-A897-C1B750A656F0}" destId="{94C2B554-2D66-4B3F-AA8F-E0F45F5E354B}" srcOrd="4" destOrd="0" presId="urn:microsoft.com/office/officeart/2005/8/layout/radial5"/>
    <dgm:cxn modelId="{78470671-CDCC-421F-94C1-FF98B00900EC}" type="presParOf" srcId="{84F8390D-45D2-421E-A897-C1B750A656F0}" destId="{2B9E0A8F-1C1F-4F73-8FF7-A7916C148201}" srcOrd="5" destOrd="0" presId="urn:microsoft.com/office/officeart/2005/8/layout/radial5"/>
    <dgm:cxn modelId="{55E85369-F6AC-4B1C-93EA-3A04E7613FA4}" type="presParOf" srcId="{2B9E0A8F-1C1F-4F73-8FF7-A7916C148201}" destId="{08EDD7C5-7181-46F8-9251-D363662F23C9}" srcOrd="0" destOrd="0" presId="urn:microsoft.com/office/officeart/2005/8/layout/radial5"/>
    <dgm:cxn modelId="{30D72698-DEA7-4411-AC6C-CC510476CC59}" type="presParOf" srcId="{84F8390D-45D2-421E-A897-C1B750A656F0}" destId="{B41720AC-AF8A-4687-8807-6100150FE237}" srcOrd="6" destOrd="0" presId="urn:microsoft.com/office/officeart/2005/8/layout/radial5"/>
    <dgm:cxn modelId="{E2402610-8CD6-43AC-AF15-1E0A173847BB}" type="presParOf" srcId="{84F8390D-45D2-421E-A897-C1B750A656F0}" destId="{02A22E44-7270-40DE-88C1-FC8345D63AAB}" srcOrd="7" destOrd="0" presId="urn:microsoft.com/office/officeart/2005/8/layout/radial5"/>
    <dgm:cxn modelId="{F77D4E1E-759F-480F-A5E6-BD36A53371D4}" type="presParOf" srcId="{02A22E44-7270-40DE-88C1-FC8345D63AAB}" destId="{7DA6E6FA-3064-4A0A-9C99-D9952B5D3E71}" srcOrd="0" destOrd="0" presId="urn:microsoft.com/office/officeart/2005/8/layout/radial5"/>
    <dgm:cxn modelId="{64E2EBC2-E270-4663-A39E-5E4845D0A20B}" type="presParOf" srcId="{84F8390D-45D2-421E-A897-C1B750A656F0}" destId="{B29FB866-7C5F-45E2-AD43-D729C7C0365B}" srcOrd="8" destOrd="0" presId="urn:microsoft.com/office/officeart/2005/8/layout/radial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FD8FFE9-A287-4D2D-8792-CB8456186223}">
      <dsp:nvSpPr>
        <dsp:cNvPr id="0" name=""/>
        <dsp:cNvSpPr/>
      </dsp:nvSpPr>
      <dsp:spPr>
        <a:xfrm rot="5400000">
          <a:off x="5193779" y="-2139482"/>
          <a:ext cx="776561" cy="5253703"/>
        </a:xfrm>
        <a:prstGeom prst="round2SameRect">
          <a:avLst/>
        </a:prstGeom>
        <a:solidFill>
          <a:schemeClr val="accent3">
            <a:tint val="40000"/>
            <a:alpha val="90000"/>
            <a:hueOff val="0"/>
            <a:satOff val="0"/>
            <a:lumOff val="0"/>
            <a:alphaOff val="0"/>
          </a:schemeClr>
        </a:solidFill>
        <a:ln w="9525" cap="flat" cmpd="sng" algn="ctr">
          <a:solidFill>
            <a:schemeClr val="accent3">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8580" tIns="34290" rIns="68580" bIns="34290" numCol="1" spcCol="1270" anchor="ctr" anchorCtr="0">
          <a:noAutofit/>
        </a:bodyPr>
        <a:lstStyle/>
        <a:p>
          <a:pPr marL="171450" lvl="1" indent="-171450" algn="l" defTabSz="800100">
            <a:lnSpc>
              <a:spcPct val="90000"/>
            </a:lnSpc>
            <a:spcBef>
              <a:spcPct val="0"/>
            </a:spcBef>
            <a:spcAft>
              <a:spcPct val="15000"/>
            </a:spcAft>
            <a:buChar char="•"/>
          </a:pPr>
          <a:r>
            <a:rPr lang="zh-CN" altLang="en-US" sz="1800" kern="1200" dirty="0">
              <a:latin typeface="Times New Roman" pitchFamily="18" charset="0"/>
              <a:ea typeface="华文中宋" pitchFamily="2" charset="-122"/>
              <a:cs typeface="Times New Roman" pitchFamily="18" charset="0"/>
            </a:rPr>
            <a:t>整个集群部署管理配置都非常复杂</a:t>
          </a:r>
        </a:p>
      </dsp:txBody>
      <dsp:txXfrm rot="-5400000">
        <a:off x="2955209" y="136997"/>
        <a:ext cx="5215794" cy="700743"/>
      </dsp:txXfrm>
    </dsp:sp>
    <dsp:sp modelId="{FF39CC02-7F03-4A8D-9804-698026F3CAE8}">
      <dsp:nvSpPr>
        <dsp:cNvPr id="0" name=""/>
        <dsp:cNvSpPr/>
      </dsp:nvSpPr>
      <dsp:spPr>
        <a:xfrm>
          <a:off x="0" y="2018"/>
          <a:ext cx="2955208" cy="970701"/>
        </a:xfrm>
        <a:prstGeom prst="roundRect">
          <a:avLst/>
        </a:prstGeom>
        <a:gradFill rotWithShape="0">
          <a:gsLst>
            <a:gs pos="0">
              <a:schemeClr val="accent3">
                <a:hueOff val="0"/>
                <a:satOff val="0"/>
                <a:lumOff val="0"/>
                <a:alphaOff val="0"/>
                <a:tint val="62000"/>
                <a:satMod val="180000"/>
              </a:schemeClr>
            </a:gs>
            <a:gs pos="65000">
              <a:schemeClr val="accent3">
                <a:hueOff val="0"/>
                <a:satOff val="0"/>
                <a:lumOff val="0"/>
                <a:alphaOff val="0"/>
                <a:tint val="32000"/>
                <a:satMod val="250000"/>
              </a:schemeClr>
            </a:gs>
            <a:gs pos="100000">
              <a:schemeClr val="accent3">
                <a:hueOff val="0"/>
                <a:satOff val="0"/>
                <a:lumOff val="0"/>
                <a:alphaOff val="0"/>
                <a:tint val="23000"/>
                <a:satMod val="300000"/>
              </a:schemeClr>
            </a:gs>
          </a:gsLst>
          <a:lin ang="16200000" scaled="0"/>
        </a:gradFill>
        <a:ln>
          <a:noFill/>
        </a:ln>
        <a:effectLst>
          <a:outerShdw blurRad="50800" dist="38100" dir="5400000" rotWithShape="0">
            <a:srgbClr val="000000">
              <a:alpha val="3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zh-CN" altLang="en-US" sz="2400" kern="1200" dirty="0">
              <a:latin typeface="Times New Roman" pitchFamily="18" charset="0"/>
              <a:ea typeface="华文中宋" pitchFamily="2" charset="-122"/>
              <a:cs typeface="Times New Roman" pitchFamily="18" charset="0"/>
            </a:rPr>
            <a:t>复杂性</a:t>
          </a:r>
        </a:p>
      </dsp:txBody>
      <dsp:txXfrm>
        <a:off x="47386" y="49404"/>
        <a:ext cx="2860436" cy="875929"/>
      </dsp:txXfrm>
    </dsp:sp>
    <dsp:sp modelId="{E8750E0C-7718-4EC9-8E22-E49F895D1FAB}">
      <dsp:nvSpPr>
        <dsp:cNvPr id="0" name=""/>
        <dsp:cNvSpPr/>
      </dsp:nvSpPr>
      <dsp:spPr>
        <a:xfrm rot="5400000">
          <a:off x="5193779" y="-1120246"/>
          <a:ext cx="776561" cy="5253703"/>
        </a:xfrm>
        <a:prstGeom prst="round2SameRect">
          <a:avLst/>
        </a:prstGeom>
        <a:solidFill>
          <a:schemeClr val="accent3">
            <a:tint val="40000"/>
            <a:alpha val="90000"/>
            <a:hueOff val="4257045"/>
            <a:satOff val="-17699"/>
            <a:lumOff val="-1495"/>
            <a:alphaOff val="0"/>
          </a:schemeClr>
        </a:solidFill>
        <a:ln w="9525" cap="flat" cmpd="sng" algn="ctr">
          <a:solidFill>
            <a:schemeClr val="accent3">
              <a:tint val="40000"/>
              <a:alpha val="90000"/>
              <a:hueOff val="4257045"/>
              <a:satOff val="-17699"/>
              <a:lumOff val="-1495"/>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8580" tIns="34290" rIns="68580" bIns="34290" numCol="1" spcCol="1270" anchor="ctr" anchorCtr="0">
          <a:noAutofit/>
        </a:bodyPr>
        <a:lstStyle/>
        <a:p>
          <a:pPr marL="171450" lvl="1" indent="-171450" algn="l" defTabSz="800100">
            <a:lnSpc>
              <a:spcPct val="90000"/>
            </a:lnSpc>
            <a:spcBef>
              <a:spcPct val="0"/>
            </a:spcBef>
            <a:spcAft>
              <a:spcPct val="15000"/>
            </a:spcAft>
            <a:buChar char="•"/>
          </a:pPr>
          <a:r>
            <a:rPr lang="zh-CN" altLang="en-US" sz="1800" kern="1200" dirty="0">
              <a:latin typeface="Times New Roman" pitchFamily="18" charset="0"/>
              <a:ea typeface="华文中宋" pitchFamily="2" charset="-122"/>
              <a:cs typeface="Times New Roman" pitchFamily="18" charset="0"/>
            </a:rPr>
            <a:t>当主库压力较大时，就会带来较大的延迟</a:t>
          </a:r>
        </a:p>
      </dsp:txBody>
      <dsp:txXfrm rot="-5400000">
        <a:off x="2955209" y="1156233"/>
        <a:ext cx="5215794" cy="700743"/>
      </dsp:txXfrm>
    </dsp:sp>
    <dsp:sp modelId="{C424438B-7C30-4F1D-ADE7-E2749D25CA57}">
      <dsp:nvSpPr>
        <dsp:cNvPr id="0" name=""/>
        <dsp:cNvSpPr/>
      </dsp:nvSpPr>
      <dsp:spPr>
        <a:xfrm>
          <a:off x="0" y="1021254"/>
          <a:ext cx="2955208" cy="970701"/>
        </a:xfrm>
        <a:prstGeom prst="roundRect">
          <a:avLst/>
        </a:prstGeom>
        <a:gradFill rotWithShape="0">
          <a:gsLst>
            <a:gs pos="0">
              <a:schemeClr val="accent3">
                <a:hueOff val="3874869"/>
                <a:satOff val="-12382"/>
                <a:lumOff val="-3137"/>
                <a:alphaOff val="0"/>
                <a:tint val="62000"/>
                <a:satMod val="180000"/>
              </a:schemeClr>
            </a:gs>
            <a:gs pos="65000">
              <a:schemeClr val="accent3">
                <a:hueOff val="3874869"/>
                <a:satOff val="-12382"/>
                <a:lumOff val="-3137"/>
                <a:alphaOff val="0"/>
                <a:tint val="32000"/>
                <a:satMod val="250000"/>
              </a:schemeClr>
            </a:gs>
            <a:gs pos="100000">
              <a:schemeClr val="accent3">
                <a:hueOff val="3874869"/>
                <a:satOff val="-12382"/>
                <a:lumOff val="-3137"/>
                <a:alphaOff val="0"/>
                <a:tint val="23000"/>
                <a:satMod val="300000"/>
              </a:schemeClr>
            </a:gs>
          </a:gsLst>
          <a:lin ang="16200000" scaled="0"/>
        </a:gradFill>
        <a:ln>
          <a:noFill/>
        </a:ln>
        <a:effectLst>
          <a:outerShdw blurRad="50800" dist="38100" dir="5400000" rotWithShape="0">
            <a:srgbClr val="000000">
              <a:alpha val="3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zh-CN" altLang="en-US" sz="2400" kern="1200" dirty="0">
              <a:latin typeface="Times New Roman" pitchFamily="18" charset="0"/>
              <a:ea typeface="华文中宋" pitchFamily="2" charset="-122"/>
              <a:cs typeface="Times New Roman" pitchFamily="18" charset="0"/>
            </a:rPr>
            <a:t>延迟性</a:t>
          </a:r>
        </a:p>
      </dsp:txBody>
      <dsp:txXfrm>
        <a:off x="47386" y="1068640"/>
        <a:ext cx="2860436" cy="875929"/>
      </dsp:txXfrm>
    </dsp:sp>
    <dsp:sp modelId="{644D480F-C611-4590-9134-8AFEBD4FA781}">
      <dsp:nvSpPr>
        <dsp:cNvPr id="0" name=""/>
        <dsp:cNvSpPr/>
      </dsp:nvSpPr>
      <dsp:spPr>
        <a:xfrm rot="5400000">
          <a:off x="5193779" y="-101009"/>
          <a:ext cx="776561" cy="5253703"/>
        </a:xfrm>
        <a:prstGeom prst="round2SameRect">
          <a:avLst/>
        </a:prstGeom>
        <a:solidFill>
          <a:schemeClr val="accent3">
            <a:tint val="40000"/>
            <a:alpha val="90000"/>
            <a:hueOff val="8514089"/>
            <a:satOff val="-35399"/>
            <a:lumOff val="-2990"/>
            <a:alphaOff val="0"/>
          </a:schemeClr>
        </a:solidFill>
        <a:ln w="9525" cap="flat" cmpd="sng" algn="ctr">
          <a:solidFill>
            <a:schemeClr val="accent3">
              <a:tint val="40000"/>
              <a:alpha val="90000"/>
              <a:hueOff val="8514089"/>
              <a:satOff val="-35399"/>
              <a:lumOff val="-299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0010" tIns="40005" rIns="80010" bIns="40005" numCol="1" spcCol="1270" anchor="ctr" anchorCtr="0">
          <a:noAutofit/>
        </a:bodyPr>
        <a:lstStyle/>
        <a:p>
          <a:pPr marL="171450" lvl="1" indent="-171450" algn="l" defTabSz="755650">
            <a:lnSpc>
              <a:spcPct val="90000"/>
            </a:lnSpc>
            <a:spcBef>
              <a:spcPct val="0"/>
            </a:spcBef>
            <a:spcAft>
              <a:spcPct val="15000"/>
            </a:spcAft>
            <a:buChar char="•"/>
          </a:pPr>
          <a:r>
            <a:rPr lang="zh-CN" altLang="en-US" sz="1700" kern="1200" dirty="0">
              <a:latin typeface="Times New Roman" pitchFamily="18" charset="0"/>
              <a:ea typeface="华文中宋" pitchFamily="2" charset="-122"/>
              <a:cs typeface="Times New Roman" pitchFamily="18" charset="0"/>
            </a:rPr>
            <a:t>整个集群压力过大时，需要增加新机器对整个数据集进行重新分区，非常复杂</a:t>
          </a:r>
        </a:p>
      </dsp:txBody>
      <dsp:txXfrm rot="-5400000">
        <a:off x="2955209" y="2175470"/>
        <a:ext cx="5215794" cy="700743"/>
      </dsp:txXfrm>
    </dsp:sp>
    <dsp:sp modelId="{3177DC1A-6CF9-4F65-8B93-DF22D64D6D70}">
      <dsp:nvSpPr>
        <dsp:cNvPr id="0" name=""/>
        <dsp:cNvSpPr/>
      </dsp:nvSpPr>
      <dsp:spPr>
        <a:xfrm>
          <a:off x="0" y="2040491"/>
          <a:ext cx="2955208" cy="970701"/>
        </a:xfrm>
        <a:prstGeom prst="roundRect">
          <a:avLst/>
        </a:prstGeom>
        <a:gradFill rotWithShape="0">
          <a:gsLst>
            <a:gs pos="0">
              <a:schemeClr val="accent3">
                <a:hueOff val="7749738"/>
                <a:satOff val="-24763"/>
                <a:lumOff val="-6275"/>
                <a:alphaOff val="0"/>
                <a:tint val="62000"/>
                <a:satMod val="180000"/>
              </a:schemeClr>
            </a:gs>
            <a:gs pos="65000">
              <a:schemeClr val="accent3">
                <a:hueOff val="7749738"/>
                <a:satOff val="-24763"/>
                <a:lumOff val="-6275"/>
                <a:alphaOff val="0"/>
                <a:tint val="32000"/>
                <a:satMod val="250000"/>
              </a:schemeClr>
            </a:gs>
            <a:gs pos="100000">
              <a:schemeClr val="accent3">
                <a:hueOff val="7749738"/>
                <a:satOff val="-24763"/>
                <a:lumOff val="-6275"/>
                <a:alphaOff val="0"/>
                <a:tint val="23000"/>
                <a:satMod val="300000"/>
              </a:schemeClr>
            </a:gs>
          </a:gsLst>
          <a:lin ang="16200000" scaled="0"/>
        </a:gradFill>
        <a:ln>
          <a:noFill/>
        </a:ln>
        <a:effectLst>
          <a:outerShdw blurRad="50800" dist="38100" dir="5400000" rotWithShape="0">
            <a:srgbClr val="000000">
              <a:alpha val="3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zh-CN" altLang="en-US" sz="2400" kern="1200" dirty="0">
              <a:latin typeface="Times New Roman" pitchFamily="18" charset="0"/>
              <a:ea typeface="华文中宋" pitchFamily="2" charset="-122"/>
              <a:cs typeface="Times New Roman" pitchFamily="18" charset="0"/>
            </a:rPr>
            <a:t>扩容问题</a:t>
          </a:r>
        </a:p>
      </dsp:txBody>
      <dsp:txXfrm>
        <a:off x="47386" y="2087877"/>
        <a:ext cx="2860436" cy="875929"/>
      </dsp:txXfrm>
    </dsp:sp>
    <dsp:sp modelId="{87F42EAB-3265-48E2-9719-CBBDE115E50A}">
      <dsp:nvSpPr>
        <dsp:cNvPr id="0" name=""/>
        <dsp:cNvSpPr/>
      </dsp:nvSpPr>
      <dsp:spPr>
        <a:xfrm rot="5400000">
          <a:off x="5193779" y="918227"/>
          <a:ext cx="776561" cy="5253703"/>
        </a:xfrm>
        <a:prstGeom prst="round2SameRect">
          <a:avLst/>
        </a:prstGeom>
        <a:solidFill>
          <a:schemeClr val="accent3">
            <a:tint val="40000"/>
            <a:alpha val="90000"/>
            <a:hueOff val="12771134"/>
            <a:satOff val="-53098"/>
            <a:lumOff val="-4485"/>
            <a:alphaOff val="0"/>
          </a:schemeClr>
        </a:solidFill>
        <a:ln w="9525" cap="flat" cmpd="sng" algn="ctr">
          <a:solidFill>
            <a:schemeClr val="accent3">
              <a:tint val="40000"/>
              <a:alpha val="90000"/>
              <a:hueOff val="12771134"/>
              <a:satOff val="-53098"/>
              <a:lumOff val="-4485"/>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8580" tIns="34290" rIns="68580" bIns="34290" numCol="1" spcCol="1270" anchor="ctr" anchorCtr="0">
          <a:noAutofit/>
        </a:bodyPr>
        <a:lstStyle/>
        <a:p>
          <a:pPr marL="171450" lvl="1" indent="-171450" algn="l" defTabSz="800100">
            <a:lnSpc>
              <a:spcPct val="90000"/>
            </a:lnSpc>
            <a:spcBef>
              <a:spcPct val="0"/>
            </a:spcBef>
            <a:spcAft>
              <a:spcPct val="15000"/>
            </a:spcAft>
            <a:buChar char="•"/>
          </a:pPr>
          <a:r>
            <a:rPr lang="zh-CN" altLang="en-US" sz="1800" kern="1200">
              <a:latin typeface="Times New Roman" pitchFamily="18" charset="0"/>
              <a:ea typeface="华文中宋" pitchFamily="2" charset="-122"/>
              <a:cs typeface="Times New Roman" pitchFamily="18" charset="0"/>
            </a:rPr>
            <a:t>迁移过程需要总控节点整体协调，以及数据库节点的配合，这个过程很难做到自动化</a:t>
          </a:r>
        </a:p>
      </dsp:txBody>
      <dsp:txXfrm rot="-5400000">
        <a:off x="2955209" y="3194707"/>
        <a:ext cx="5215794" cy="700743"/>
      </dsp:txXfrm>
    </dsp:sp>
    <dsp:sp modelId="{B0D104A7-F5E4-43C8-9E26-0648C75628D9}">
      <dsp:nvSpPr>
        <dsp:cNvPr id="0" name=""/>
        <dsp:cNvSpPr/>
      </dsp:nvSpPr>
      <dsp:spPr>
        <a:xfrm>
          <a:off x="0" y="3059728"/>
          <a:ext cx="2955208" cy="970701"/>
        </a:xfrm>
        <a:prstGeom prst="roundRect">
          <a:avLst/>
        </a:prstGeom>
        <a:gradFill rotWithShape="0">
          <a:gsLst>
            <a:gs pos="0">
              <a:schemeClr val="accent3">
                <a:hueOff val="11624607"/>
                <a:satOff val="-37145"/>
                <a:lumOff val="-9412"/>
                <a:alphaOff val="0"/>
                <a:tint val="62000"/>
                <a:satMod val="180000"/>
              </a:schemeClr>
            </a:gs>
            <a:gs pos="65000">
              <a:schemeClr val="accent3">
                <a:hueOff val="11624607"/>
                <a:satOff val="-37145"/>
                <a:lumOff val="-9412"/>
                <a:alphaOff val="0"/>
                <a:tint val="32000"/>
                <a:satMod val="250000"/>
              </a:schemeClr>
            </a:gs>
            <a:gs pos="100000">
              <a:schemeClr val="accent3">
                <a:hueOff val="11624607"/>
                <a:satOff val="-37145"/>
                <a:lumOff val="-9412"/>
                <a:alphaOff val="0"/>
                <a:tint val="23000"/>
                <a:satMod val="300000"/>
              </a:schemeClr>
            </a:gs>
          </a:gsLst>
          <a:lin ang="16200000" scaled="0"/>
        </a:gradFill>
        <a:ln>
          <a:noFill/>
        </a:ln>
        <a:effectLst>
          <a:outerShdw blurRad="50800" dist="38100" dir="5400000" rotWithShape="0">
            <a:srgbClr val="000000">
              <a:alpha val="3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9060" tIns="49530" rIns="99060" bIns="49530" numCol="1" spcCol="1270" anchor="ctr" anchorCtr="0">
          <a:noAutofit/>
        </a:bodyPr>
        <a:lstStyle/>
        <a:p>
          <a:pPr marL="0" lvl="0" indent="0" algn="ctr" defTabSz="1155700">
            <a:lnSpc>
              <a:spcPct val="90000"/>
            </a:lnSpc>
            <a:spcBef>
              <a:spcPct val="0"/>
            </a:spcBef>
            <a:spcAft>
              <a:spcPct val="35000"/>
            </a:spcAft>
            <a:buNone/>
          </a:pPr>
          <a:r>
            <a:rPr lang="zh-CN" altLang="en-US" sz="2600" kern="1200">
              <a:latin typeface="Times New Roman" pitchFamily="18" charset="0"/>
              <a:ea typeface="华文中宋" pitchFamily="2" charset="-122"/>
              <a:cs typeface="Times New Roman" pitchFamily="18" charset="0"/>
            </a:rPr>
            <a:t>动态数据迁移问题</a:t>
          </a:r>
        </a:p>
      </dsp:txBody>
      <dsp:txXfrm>
        <a:off x="47386" y="3107114"/>
        <a:ext cx="2860436" cy="875929"/>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9E7BBD-8AAE-4678-996A-9AEBC5393D91}">
      <dsp:nvSpPr>
        <dsp:cNvPr id="0" name=""/>
        <dsp:cNvSpPr/>
      </dsp:nvSpPr>
      <dsp:spPr>
        <a:xfrm>
          <a:off x="2724746" y="1325107"/>
          <a:ext cx="2780107" cy="2780107"/>
        </a:xfrm>
        <a:prstGeom prst="ellipse">
          <a:avLst/>
        </a:prstGeom>
        <a:solidFill>
          <a:schemeClr val="accent2">
            <a:alpha val="50000"/>
            <a:hueOff val="0"/>
            <a:satOff val="0"/>
            <a:lumOff val="0"/>
            <a:alphaOff val="0"/>
          </a:schemeClr>
        </a:solidFill>
        <a:ln w="55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57150" tIns="57150" rIns="57150" bIns="57150" numCol="1" spcCol="1270" anchor="ctr" anchorCtr="0">
          <a:noAutofit/>
        </a:bodyPr>
        <a:lstStyle/>
        <a:p>
          <a:pPr marL="0" lvl="0" indent="0" algn="ctr" defTabSz="2000250">
            <a:lnSpc>
              <a:spcPct val="90000"/>
            </a:lnSpc>
            <a:spcBef>
              <a:spcPct val="0"/>
            </a:spcBef>
            <a:spcAft>
              <a:spcPct val="35000"/>
            </a:spcAft>
            <a:buNone/>
          </a:pPr>
          <a:r>
            <a:rPr lang="en-US" altLang="zh-CN" sz="4500" kern="1200" dirty="0" err="1"/>
            <a:t>NoSQL</a:t>
          </a:r>
          <a:r>
            <a:rPr lang="zh-CN" altLang="en-US" sz="4500" kern="1200" dirty="0"/>
            <a:t>数据库</a:t>
          </a:r>
        </a:p>
      </dsp:txBody>
      <dsp:txXfrm>
        <a:off x="3131883" y="1732244"/>
        <a:ext cx="1965833" cy="1965833"/>
      </dsp:txXfrm>
    </dsp:sp>
    <dsp:sp modelId="{E8FD3898-D5C9-4EDD-A569-A01E64C213F8}">
      <dsp:nvSpPr>
        <dsp:cNvPr id="0" name=""/>
        <dsp:cNvSpPr/>
      </dsp:nvSpPr>
      <dsp:spPr>
        <a:xfrm>
          <a:off x="3419773" y="211414"/>
          <a:ext cx="1390053" cy="1390053"/>
        </a:xfrm>
        <a:prstGeom prst="ellipse">
          <a:avLst/>
        </a:prstGeom>
        <a:solidFill>
          <a:schemeClr val="accent2">
            <a:alpha val="50000"/>
            <a:hueOff val="-6721062"/>
            <a:satOff val="2923"/>
            <a:lumOff val="850"/>
            <a:alphaOff val="0"/>
          </a:schemeClr>
        </a:solidFill>
        <a:ln w="55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altLang="zh-CN" sz="2400" kern="1200" dirty="0"/>
            <a:t>CAP</a:t>
          </a:r>
          <a:endParaRPr lang="zh-CN" altLang="en-US" sz="2400" kern="1200" dirty="0"/>
        </a:p>
      </dsp:txBody>
      <dsp:txXfrm>
        <a:off x="3623342" y="414983"/>
        <a:ext cx="982915" cy="982915"/>
      </dsp:txXfrm>
    </dsp:sp>
    <dsp:sp modelId="{E4278E70-9F2E-419F-BEDD-5A6AB3FBCA2B}">
      <dsp:nvSpPr>
        <dsp:cNvPr id="0" name=""/>
        <dsp:cNvSpPr/>
      </dsp:nvSpPr>
      <dsp:spPr>
        <a:xfrm>
          <a:off x="4986170" y="2924493"/>
          <a:ext cx="1390053" cy="1390053"/>
        </a:xfrm>
        <a:prstGeom prst="ellipse">
          <a:avLst/>
        </a:prstGeom>
        <a:solidFill>
          <a:schemeClr val="accent2">
            <a:alpha val="50000"/>
            <a:hueOff val="-13442124"/>
            <a:satOff val="5846"/>
            <a:lumOff val="1700"/>
            <a:alphaOff val="0"/>
          </a:schemeClr>
        </a:solidFill>
        <a:ln w="55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zh-CN" altLang="en-US" sz="2400" kern="1200" dirty="0"/>
            <a:t>最终一致性</a:t>
          </a:r>
        </a:p>
      </dsp:txBody>
      <dsp:txXfrm>
        <a:off x="5189739" y="3128062"/>
        <a:ext cx="982915" cy="982915"/>
      </dsp:txXfrm>
    </dsp:sp>
    <dsp:sp modelId="{5CB8ADBD-813B-4D6B-BC73-D0E37BC0EFCD}">
      <dsp:nvSpPr>
        <dsp:cNvPr id="0" name=""/>
        <dsp:cNvSpPr/>
      </dsp:nvSpPr>
      <dsp:spPr>
        <a:xfrm>
          <a:off x="1853375" y="2924493"/>
          <a:ext cx="1390053" cy="1390053"/>
        </a:xfrm>
        <a:prstGeom prst="ellipse">
          <a:avLst/>
        </a:prstGeom>
        <a:solidFill>
          <a:schemeClr val="accent2">
            <a:alpha val="50000"/>
            <a:hueOff val="-20163186"/>
            <a:satOff val="8769"/>
            <a:lumOff val="2550"/>
            <a:alphaOff val="0"/>
          </a:schemeClr>
        </a:solidFill>
        <a:ln w="55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altLang="zh-CN" sz="2400" kern="1200" dirty="0"/>
            <a:t>BASE</a:t>
          </a:r>
          <a:endParaRPr lang="zh-CN" altLang="en-US" sz="2400" kern="1200" dirty="0"/>
        </a:p>
      </dsp:txBody>
      <dsp:txXfrm>
        <a:off x="2056944" y="3128062"/>
        <a:ext cx="982915" cy="982915"/>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F84FA8B-2779-4036-91E5-FC0FF8B94AA0}">
      <dsp:nvSpPr>
        <dsp:cNvPr id="0" name=""/>
        <dsp:cNvSpPr/>
      </dsp:nvSpPr>
      <dsp:spPr>
        <a:xfrm>
          <a:off x="0" y="0"/>
          <a:ext cx="7017028" cy="1155774"/>
        </a:xfrm>
        <a:prstGeom prst="roundRect">
          <a:avLst>
            <a:gd name="adj" fmla="val 10000"/>
          </a:avLst>
        </a:prstGeom>
        <a:solidFill>
          <a:schemeClr val="accent3">
            <a:lumMod val="75000"/>
          </a:schemeClr>
        </a:solidFill>
        <a:ln w="63500" cap="flat" cmpd="thickThin" algn="ctr">
          <a:solidFill>
            <a:schemeClr val="lt1">
              <a:hueOff val="0"/>
              <a:satOff val="0"/>
              <a:lumOff val="0"/>
              <a:alphaOff val="0"/>
            </a:schemeClr>
          </a:solidFill>
          <a:prstDash val="solid"/>
        </a:ln>
        <a:effectLst>
          <a:outerShdw blurRad="50800" dist="38100" dir="5400000" rotWithShape="0">
            <a:srgbClr val="000000">
              <a:alpha val="35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zh-CN" altLang="en-US" sz="2000" b="1" kern="1200" dirty="0">
              <a:latin typeface="华文宋体" pitchFamily="2" charset="-122"/>
              <a:ea typeface="华文宋体" pitchFamily="2" charset="-122"/>
            </a:rPr>
            <a:t>一致性：是指任何一个读操作总是能够读到之前完成的写操作的结果</a:t>
          </a:r>
        </a:p>
      </dsp:txBody>
      <dsp:txXfrm>
        <a:off x="1518983" y="0"/>
        <a:ext cx="5498044" cy="1155774"/>
      </dsp:txXfrm>
    </dsp:sp>
    <dsp:sp modelId="{F5CFC7F0-E0AB-4DD9-A466-842AD3E9CF76}">
      <dsp:nvSpPr>
        <dsp:cNvPr id="0" name=""/>
        <dsp:cNvSpPr/>
      </dsp:nvSpPr>
      <dsp:spPr>
        <a:xfrm>
          <a:off x="72001" y="75652"/>
          <a:ext cx="1403405" cy="924619"/>
        </a:xfrm>
        <a:prstGeom prst="roundRect">
          <a:avLst>
            <a:gd name="adj" fmla="val 10000"/>
          </a:avLst>
        </a:prstGeom>
        <a:blipFill rotWithShape="1">
          <a:blip xmlns:r="http://schemas.openxmlformats.org/officeDocument/2006/relationships" r:embed="rId1"/>
          <a:stretch>
            <a:fillRect/>
          </a:stretch>
        </a:blipFill>
        <a:ln w="63500" cap="flat" cmpd="thickThin" algn="ctr">
          <a:solidFill>
            <a:schemeClr val="lt1">
              <a:hueOff val="0"/>
              <a:satOff val="0"/>
              <a:lumOff val="0"/>
              <a:alphaOff val="0"/>
            </a:schemeClr>
          </a:solidFill>
          <a:prstDash val="solid"/>
        </a:ln>
        <a:effectLst>
          <a:outerShdw blurRad="50800" dist="38100" dir="5400000" rotWithShape="0">
            <a:srgbClr val="000000">
              <a:alpha val="35000"/>
            </a:srgbClr>
          </a:outerShdw>
        </a:effectLst>
      </dsp:spPr>
      <dsp:style>
        <a:lnRef idx="3">
          <a:scrgbClr r="0" g="0" b="0"/>
        </a:lnRef>
        <a:fillRef idx="1">
          <a:scrgbClr r="0" g="0" b="0"/>
        </a:fillRef>
        <a:effectRef idx="1">
          <a:scrgbClr r="0" g="0" b="0"/>
        </a:effectRef>
        <a:fontRef idx="minor"/>
      </dsp:style>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E0D2330-96AF-43E0-8B53-0B54AB579EC2}">
      <dsp:nvSpPr>
        <dsp:cNvPr id="0" name=""/>
        <dsp:cNvSpPr/>
      </dsp:nvSpPr>
      <dsp:spPr>
        <a:xfrm>
          <a:off x="0" y="0"/>
          <a:ext cx="7100813" cy="1224136"/>
        </a:xfrm>
        <a:prstGeom prst="roundRect">
          <a:avLst>
            <a:gd name="adj" fmla="val 10000"/>
          </a:avLst>
        </a:prstGeom>
        <a:solidFill>
          <a:srgbClr val="339966"/>
        </a:solidFill>
        <a:ln w="63500" cap="flat" cmpd="thickThin" algn="ctr">
          <a:solidFill>
            <a:schemeClr val="lt1">
              <a:hueOff val="0"/>
              <a:satOff val="0"/>
              <a:lumOff val="0"/>
              <a:alphaOff val="0"/>
            </a:schemeClr>
          </a:solidFill>
          <a:prstDash val="solid"/>
        </a:ln>
        <a:effectLst>
          <a:outerShdw blurRad="50800" dist="38100" dir="5400000" rotWithShape="0">
            <a:srgbClr val="000000">
              <a:alpha val="35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zh-CN" altLang="en-US" sz="2000" b="1" kern="1200" dirty="0">
              <a:latin typeface="华文宋体" pitchFamily="2" charset="-122"/>
              <a:ea typeface="华文宋体" pitchFamily="2" charset="-122"/>
            </a:rPr>
            <a:t>可用性：是指快速获取数据，可以在确定的时间内返回操作结果，保证每个请求不管成功或者失败都有响应</a:t>
          </a:r>
        </a:p>
      </dsp:txBody>
      <dsp:txXfrm>
        <a:off x="1542576" y="0"/>
        <a:ext cx="5558236" cy="1224136"/>
      </dsp:txXfrm>
    </dsp:sp>
    <dsp:sp modelId="{6B6F107B-43A9-46E8-9FC5-B5C19270D46C}">
      <dsp:nvSpPr>
        <dsp:cNvPr id="0" name=""/>
        <dsp:cNvSpPr/>
      </dsp:nvSpPr>
      <dsp:spPr>
        <a:xfrm>
          <a:off x="122413" y="122413"/>
          <a:ext cx="1420162" cy="979308"/>
        </a:xfrm>
        <a:prstGeom prst="roundRect">
          <a:avLst>
            <a:gd name="adj" fmla="val 10000"/>
          </a:avLst>
        </a:prstGeom>
        <a:blipFill rotWithShape="1">
          <a:blip xmlns:r="http://schemas.openxmlformats.org/officeDocument/2006/relationships" r:embed="rId1"/>
          <a:stretch>
            <a:fillRect/>
          </a:stretch>
        </a:blipFill>
        <a:ln w="63500" cap="flat" cmpd="thickThin" algn="ctr">
          <a:solidFill>
            <a:schemeClr val="lt1">
              <a:hueOff val="0"/>
              <a:satOff val="0"/>
              <a:lumOff val="0"/>
              <a:alphaOff val="0"/>
            </a:schemeClr>
          </a:solidFill>
          <a:prstDash val="solid"/>
        </a:ln>
        <a:effectLst>
          <a:outerShdw blurRad="50800" dist="38100" dir="5400000" rotWithShape="0">
            <a:srgbClr val="000000">
              <a:alpha val="35000"/>
            </a:srgbClr>
          </a:outerShdw>
        </a:effectLst>
      </dsp:spPr>
      <dsp:style>
        <a:lnRef idx="3">
          <a:scrgbClr r="0" g="0" b="0"/>
        </a:lnRef>
        <a:fillRef idx="1">
          <a:scrgbClr r="0" g="0" b="0"/>
        </a:fillRef>
        <a:effectRef idx="1">
          <a:scrgbClr r="0" g="0" b="0"/>
        </a:effectRef>
        <a:fontRef idx="minor"/>
      </dsp:style>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3F1513-CE10-48C0-907E-7B26C6B0EAF5}">
      <dsp:nvSpPr>
        <dsp:cNvPr id="0" name=""/>
        <dsp:cNvSpPr/>
      </dsp:nvSpPr>
      <dsp:spPr>
        <a:xfrm>
          <a:off x="0" y="0"/>
          <a:ext cx="7128792" cy="1267498"/>
        </a:xfrm>
        <a:prstGeom prst="roundRect">
          <a:avLst>
            <a:gd name="adj" fmla="val 10000"/>
          </a:avLst>
        </a:prstGeom>
        <a:solidFill>
          <a:schemeClr val="accent1">
            <a:lumMod val="75000"/>
          </a:schemeClr>
        </a:solidFill>
        <a:ln w="63500" cap="flat" cmpd="thickThin" algn="ctr">
          <a:solidFill>
            <a:schemeClr val="lt1">
              <a:hueOff val="0"/>
              <a:satOff val="0"/>
              <a:lumOff val="0"/>
              <a:alphaOff val="0"/>
            </a:schemeClr>
          </a:solidFill>
          <a:prstDash val="solid"/>
        </a:ln>
        <a:effectLst>
          <a:outerShdw blurRad="50800" dist="38100" dir="5400000" rotWithShape="0">
            <a:srgbClr val="000000">
              <a:alpha val="35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zh-CN" altLang="zh-CN" sz="2000" b="1" kern="1200" dirty="0">
              <a:latin typeface="华文宋体" pitchFamily="2" charset="-122"/>
              <a:ea typeface="华文宋体" pitchFamily="2" charset="-122"/>
            </a:rPr>
            <a:t>分区容忍性</a:t>
          </a:r>
          <a:r>
            <a:rPr lang="zh-CN" altLang="en-US" sz="2000" b="1" kern="1200" dirty="0">
              <a:latin typeface="华文宋体" pitchFamily="2" charset="-122"/>
              <a:ea typeface="华文宋体" pitchFamily="2" charset="-122"/>
            </a:rPr>
            <a:t>：</a:t>
          </a:r>
          <a:r>
            <a:rPr lang="zh-CN" altLang="zh-CN" sz="2000" b="1" kern="1200" dirty="0">
              <a:latin typeface="华文宋体" pitchFamily="2" charset="-122"/>
              <a:ea typeface="华文宋体" pitchFamily="2" charset="-122"/>
            </a:rPr>
            <a:t>是指当出现网络分区的情况时（即系统中的一部分节点无法和其他节点进行通信），分离的系统也能够正常运行</a:t>
          </a:r>
          <a:endParaRPr lang="zh-CN" altLang="en-US" sz="2000" b="1" kern="1200" dirty="0">
            <a:latin typeface="华文宋体" pitchFamily="2" charset="-122"/>
            <a:ea typeface="华文宋体" pitchFamily="2" charset="-122"/>
          </a:endParaRPr>
        </a:p>
      </dsp:txBody>
      <dsp:txXfrm>
        <a:off x="1552508" y="0"/>
        <a:ext cx="5576283" cy="1267498"/>
      </dsp:txXfrm>
    </dsp:sp>
    <dsp:sp modelId="{E90A9363-FB3F-4B10-B293-CE16E12265AC}">
      <dsp:nvSpPr>
        <dsp:cNvPr id="0" name=""/>
        <dsp:cNvSpPr/>
      </dsp:nvSpPr>
      <dsp:spPr>
        <a:xfrm>
          <a:off x="126749" y="126749"/>
          <a:ext cx="1425758" cy="1013998"/>
        </a:xfrm>
        <a:prstGeom prst="roundRect">
          <a:avLst>
            <a:gd name="adj" fmla="val 10000"/>
          </a:avLst>
        </a:prstGeom>
        <a:blipFill rotWithShape="1">
          <a:blip xmlns:r="http://schemas.openxmlformats.org/officeDocument/2006/relationships" r:embed="rId1"/>
          <a:stretch>
            <a:fillRect/>
          </a:stretch>
        </a:blipFill>
        <a:ln w="63500" cap="flat" cmpd="thickThin" algn="ctr">
          <a:solidFill>
            <a:schemeClr val="lt1">
              <a:hueOff val="0"/>
              <a:satOff val="0"/>
              <a:lumOff val="0"/>
              <a:alphaOff val="0"/>
            </a:schemeClr>
          </a:solidFill>
          <a:prstDash val="solid"/>
        </a:ln>
        <a:effectLst>
          <a:outerShdw blurRad="50800" dist="38100" dir="5400000" rotWithShape="0">
            <a:srgbClr val="000000">
              <a:alpha val="35000"/>
            </a:srgbClr>
          </a:outerShdw>
        </a:effectLst>
      </dsp:spPr>
      <dsp:style>
        <a:lnRef idx="3">
          <a:scrgbClr r="0" g="0" b="0"/>
        </a:lnRef>
        <a:fillRef idx="1">
          <a:scrgbClr r="0" g="0" b="0"/>
        </a:fillRef>
        <a:effectRef idx="1">
          <a:scrgbClr r="0" g="0" b="0"/>
        </a:effectRef>
        <a:fontRef idx="minor"/>
      </dsp:style>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9E7BBD-8AAE-4678-996A-9AEBC5393D91}">
      <dsp:nvSpPr>
        <dsp:cNvPr id="0" name=""/>
        <dsp:cNvSpPr/>
      </dsp:nvSpPr>
      <dsp:spPr>
        <a:xfrm>
          <a:off x="2724746" y="1325107"/>
          <a:ext cx="2780107" cy="2780107"/>
        </a:xfrm>
        <a:prstGeom prst="ellipse">
          <a:avLst/>
        </a:prstGeom>
        <a:solidFill>
          <a:schemeClr val="accent2">
            <a:alpha val="50000"/>
            <a:hueOff val="0"/>
            <a:satOff val="0"/>
            <a:lumOff val="0"/>
            <a:alphaOff val="0"/>
          </a:schemeClr>
        </a:solidFill>
        <a:ln w="55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57150" tIns="57150" rIns="57150" bIns="57150" numCol="1" spcCol="1270" anchor="ctr" anchorCtr="0">
          <a:noAutofit/>
        </a:bodyPr>
        <a:lstStyle/>
        <a:p>
          <a:pPr marL="0" lvl="0" indent="0" algn="ctr" defTabSz="2000250">
            <a:lnSpc>
              <a:spcPct val="90000"/>
            </a:lnSpc>
            <a:spcBef>
              <a:spcPct val="0"/>
            </a:spcBef>
            <a:spcAft>
              <a:spcPct val="35000"/>
            </a:spcAft>
            <a:buNone/>
          </a:pPr>
          <a:r>
            <a:rPr lang="en-US" altLang="zh-CN" sz="4500" kern="1200" dirty="0" err="1"/>
            <a:t>NoSQL</a:t>
          </a:r>
          <a:r>
            <a:rPr lang="zh-CN" altLang="en-US" sz="4500" kern="1200" dirty="0"/>
            <a:t>数据库</a:t>
          </a:r>
        </a:p>
      </dsp:txBody>
      <dsp:txXfrm>
        <a:off x="3131883" y="1732244"/>
        <a:ext cx="1965833" cy="1965833"/>
      </dsp:txXfrm>
    </dsp:sp>
    <dsp:sp modelId="{E8FD3898-D5C9-4EDD-A569-A01E64C213F8}">
      <dsp:nvSpPr>
        <dsp:cNvPr id="0" name=""/>
        <dsp:cNvSpPr/>
      </dsp:nvSpPr>
      <dsp:spPr>
        <a:xfrm>
          <a:off x="3419773" y="211414"/>
          <a:ext cx="1390053" cy="1390053"/>
        </a:xfrm>
        <a:prstGeom prst="ellipse">
          <a:avLst/>
        </a:prstGeom>
        <a:solidFill>
          <a:schemeClr val="accent2">
            <a:alpha val="50000"/>
            <a:hueOff val="-6721062"/>
            <a:satOff val="2923"/>
            <a:lumOff val="850"/>
            <a:alphaOff val="0"/>
          </a:schemeClr>
        </a:solidFill>
        <a:ln w="55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altLang="zh-CN" sz="2400" kern="1200" dirty="0"/>
            <a:t>CAP</a:t>
          </a:r>
          <a:endParaRPr lang="zh-CN" altLang="en-US" sz="2400" kern="1200" dirty="0"/>
        </a:p>
      </dsp:txBody>
      <dsp:txXfrm>
        <a:off x="3623342" y="414983"/>
        <a:ext cx="982915" cy="982915"/>
      </dsp:txXfrm>
    </dsp:sp>
    <dsp:sp modelId="{E4278E70-9F2E-419F-BEDD-5A6AB3FBCA2B}">
      <dsp:nvSpPr>
        <dsp:cNvPr id="0" name=""/>
        <dsp:cNvSpPr/>
      </dsp:nvSpPr>
      <dsp:spPr>
        <a:xfrm>
          <a:off x="4986170" y="2924493"/>
          <a:ext cx="1390053" cy="1390053"/>
        </a:xfrm>
        <a:prstGeom prst="ellipse">
          <a:avLst/>
        </a:prstGeom>
        <a:solidFill>
          <a:schemeClr val="accent2">
            <a:alpha val="50000"/>
            <a:hueOff val="-13442124"/>
            <a:satOff val="5846"/>
            <a:lumOff val="1700"/>
            <a:alphaOff val="0"/>
          </a:schemeClr>
        </a:solidFill>
        <a:ln w="55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zh-CN" altLang="en-US" sz="2400" kern="1200" dirty="0"/>
            <a:t>最终一致性</a:t>
          </a:r>
        </a:p>
      </dsp:txBody>
      <dsp:txXfrm>
        <a:off x="5189739" y="3128062"/>
        <a:ext cx="982915" cy="982915"/>
      </dsp:txXfrm>
    </dsp:sp>
    <dsp:sp modelId="{5CB8ADBD-813B-4D6B-BC73-D0E37BC0EFCD}">
      <dsp:nvSpPr>
        <dsp:cNvPr id="0" name=""/>
        <dsp:cNvSpPr/>
      </dsp:nvSpPr>
      <dsp:spPr>
        <a:xfrm>
          <a:off x="1853375" y="2924493"/>
          <a:ext cx="1390053" cy="1390053"/>
        </a:xfrm>
        <a:prstGeom prst="ellipse">
          <a:avLst/>
        </a:prstGeom>
        <a:solidFill>
          <a:schemeClr val="accent2">
            <a:alpha val="50000"/>
            <a:hueOff val="-20163186"/>
            <a:satOff val="8769"/>
            <a:lumOff val="2550"/>
            <a:alphaOff val="0"/>
          </a:schemeClr>
        </a:solidFill>
        <a:ln w="55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altLang="zh-CN" sz="2400" kern="1200" dirty="0"/>
            <a:t>BASE</a:t>
          </a:r>
          <a:endParaRPr lang="zh-CN" altLang="en-US" sz="2400" kern="1200" dirty="0"/>
        </a:p>
      </dsp:txBody>
      <dsp:txXfrm>
        <a:off x="2056944" y="3128062"/>
        <a:ext cx="982915" cy="982915"/>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CD3175-3879-474C-957B-A429C0E07BCB}">
      <dsp:nvSpPr>
        <dsp:cNvPr id="0" name=""/>
        <dsp:cNvSpPr/>
      </dsp:nvSpPr>
      <dsp:spPr>
        <a:xfrm>
          <a:off x="2263616" y="2304674"/>
          <a:ext cx="1568767" cy="1568767"/>
        </a:xfrm>
        <a:prstGeom prst="ellipse">
          <a:avLst/>
        </a:prstGeom>
        <a:solidFill>
          <a:schemeClr val="accent2">
            <a:hueOff val="0"/>
            <a:satOff val="0"/>
            <a:lumOff val="0"/>
            <a:alphaOff val="0"/>
          </a:schemeClr>
        </a:solidFill>
        <a:ln w="63500" cap="flat" cmpd="thickThin" algn="ctr">
          <a:solidFill>
            <a:schemeClr val="lt1">
              <a:hueOff val="0"/>
              <a:satOff val="0"/>
              <a:lumOff val="0"/>
              <a:alphaOff val="0"/>
            </a:schemeClr>
          </a:solidFill>
          <a:prstDash val="solid"/>
        </a:ln>
        <a:effectLst>
          <a:outerShdw blurRad="50800" dist="38100" dir="5400000" rotWithShape="0">
            <a:srgbClr val="000000">
              <a:alpha val="35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933450">
            <a:lnSpc>
              <a:spcPct val="90000"/>
            </a:lnSpc>
            <a:spcBef>
              <a:spcPct val="0"/>
            </a:spcBef>
            <a:spcAft>
              <a:spcPct val="35000"/>
            </a:spcAft>
            <a:buNone/>
          </a:pPr>
          <a:r>
            <a:rPr lang="en-US" altLang="zh-CN" sz="2100" kern="1200" dirty="0" err="1"/>
            <a:t>NewSQL</a:t>
          </a:r>
          <a:r>
            <a:rPr lang="zh-CN" altLang="en-US" sz="2100" kern="1200" dirty="0"/>
            <a:t>数据库</a:t>
          </a:r>
        </a:p>
      </dsp:txBody>
      <dsp:txXfrm>
        <a:off x="2493357" y="2534415"/>
        <a:ext cx="1109285" cy="1109285"/>
      </dsp:txXfrm>
    </dsp:sp>
    <dsp:sp modelId="{BE921BCB-16F2-4556-975B-482ADB983E74}">
      <dsp:nvSpPr>
        <dsp:cNvPr id="0" name=""/>
        <dsp:cNvSpPr/>
      </dsp:nvSpPr>
      <dsp:spPr>
        <a:xfrm rot="10800000">
          <a:off x="745631" y="2865508"/>
          <a:ext cx="1434495" cy="447098"/>
        </a:xfrm>
        <a:prstGeom prst="leftArrow">
          <a:avLst>
            <a:gd name="adj1" fmla="val 60000"/>
            <a:gd name="adj2" fmla="val 50000"/>
          </a:avLst>
        </a:prstGeom>
        <a:solidFill>
          <a:schemeClr val="accent3">
            <a:hueOff val="0"/>
            <a:satOff val="0"/>
            <a:lumOff val="0"/>
            <a:alphaOff val="0"/>
          </a:schemeClr>
        </a:solidFill>
        <a:ln>
          <a:noFill/>
        </a:ln>
        <a:effectLst>
          <a:outerShdw blurRad="50800" dist="38100" dir="5400000" rotWithShape="0">
            <a:srgbClr val="000000">
              <a:alpha val="35000"/>
            </a:srgbClr>
          </a:outerShdw>
        </a:effectLst>
      </dsp:spPr>
      <dsp:style>
        <a:lnRef idx="0">
          <a:scrgbClr r="0" g="0" b="0"/>
        </a:lnRef>
        <a:fillRef idx="1">
          <a:scrgbClr r="0" g="0" b="0"/>
        </a:fillRef>
        <a:effectRef idx="1">
          <a:scrgbClr r="0" g="0" b="0"/>
        </a:effectRef>
        <a:fontRef idx="minor">
          <a:schemeClr val="lt1"/>
        </a:fontRef>
      </dsp:style>
    </dsp:sp>
    <dsp:sp modelId="{2F9D8A64-3B97-4646-874A-346AE8D86F6F}">
      <dsp:nvSpPr>
        <dsp:cNvPr id="0" name=""/>
        <dsp:cNvSpPr/>
      </dsp:nvSpPr>
      <dsp:spPr>
        <a:xfrm>
          <a:off x="466" y="2492926"/>
          <a:ext cx="1490329" cy="1192263"/>
        </a:xfrm>
        <a:prstGeom prst="roundRect">
          <a:avLst>
            <a:gd name="adj" fmla="val 10000"/>
          </a:avLst>
        </a:prstGeom>
        <a:solidFill>
          <a:schemeClr val="accent3">
            <a:hueOff val="0"/>
            <a:satOff val="0"/>
            <a:lumOff val="0"/>
            <a:alphaOff val="0"/>
          </a:schemeClr>
        </a:solidFill>
        <a:ln w="63500" cap="flat" cmpd="thickThin" algn="ctr">
          <a:solidFill>
            <a:schemeClr val="lt1">
              <a:hueOff val="0"/>
              <a:satOff val="0"/>
              <a:lumOff val="0"/>
              <a:alphaOff val="0"/>
            </a:schemeClr>
          </a:solidFill>
          <a:prstDash val="solid"/>
        </a:ln>
        <a:effectLst>
          <a:outerShdw blurRad="50800" dist="38100" dir="5400000" rotWithShape="0">
            <a:srgbClr val="000000">
              <a:alpha val="35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0005" tIns="40005" rIns="40005" bIns="40005" numCol="1" spcCol="1270" anchor="ctr" anchorCtr="0">
          <a:noAutofit/>
        </a:bodyPr>
        <a:lstStyle/>
        <a:p>
          <a:pPr marL="0" lvl="0" indent="0" algn="ctr" defTabSz="933450">
            <a:lnSpc>
              <a:spcPct val="90000"/>
            </a:lnSpc>
            <a:spcBef>
              <a:spcPct val="0"/>
            </a:spcBef>
            <a:spcAft>
              <a:spcPct val="35000"/>
            </a:spcAft>
            <a:buNone/>
          </a:pPr>
          <a:r>
            <a:rPr lang="zh-CN" altLang="en-US" sz="2100" kern="1200" dirty="0"/>
            <a:t>非常好的水平可扩展性</a:t>
          </a:r>
        </a:p>
      </dsp:txBody>
      <dsp:txXfrm>
        <a:off x="35386" y="2527846"/>
        <a:ext cx="1420489" cy="1122423"/>
      </dsp:txXfrm>
    </dsp:sp>
    <dsp:sp modelId="{3951DBA2-5E25-4ACA-BE14-3BD0325E6EA2}">
      <dsp:nvSpPr>
        <dsp:cNvPr id="0" name=""/>
        <dsp:cNvSpPr/>
      </dsp:nvSpPr>
      <dsp:spPr>
        <a:xfrm rot="13500000">
          <a:off x="1209902" y="1744659"/>
          <a:ext cx="1434495" cy="447098"/>
        </a:xfrm>
        <a:prstGeom prst="leftArrow">
          <a:avLst>
            <a:gd name="adj1" fmla="val 60000"/>
            <a:gd name="adj2" fmla="val 50000"/>
          </a:avLst>
        </a:prstGeom>
        <a:solidFill>
          <a:schemeClr val="accent2">
            <a:lumMod val="60000"/>
            <a:lumOff val="40000"/>
          </a:schemeClr>
        </a:solidFill>
        <a:ln>
          <a:noFill/>
        </a:ln>
        <a:effectLst>
          <a:outerShdw blurRad="50800" dist="38100" dir="5400000" rotWithShape="0">
            <a:srgbClr val="000000">
              <a:alpha val="35000"/>
            </a:srgbClr>
          </a:outerShdw>
        </a:effectLst>
      </dsp:spPr>
      <dsp:style>
        <a:lnRef idx="0">
          <a:scrgbClr r="0" g="0" b="0"/>
        </a:lnRef>
        <a:fillRef idx="1">
          <a:scrgbClr r="0" g="0" b="0"/>
        </a:fillRef>
        <a:effectRef idx="1">
          <a:scrgbClr r="0" g="0" b="0"/>
        </a:effectRef>
        <a:fontRef idx="minor">
          <a:schemeClr val="lt1"/>
        </a:fontRef>
      </dsp:style>
    </dsp:sp>
    <dsp:sp modelId="{21B97387-AA8C-481D-93B8-EA8F1D18E18A}">
      <dsp:nvSpPr>
        <dsp:cNvPr id="0" name=""/>
        <dsp:cNvSpPr/>
      </dsp:nvSpPr>
      <dsp:spPr>
        <a:xfrm>
          <a:off x="674814" y="864906"/>
          <a:ext cx="1490329" cy="1192263"/>
        </a:xfrm>
        <a:prstGeom prst="roundRect">
          <a:avLst>
            <a:gd name="adj" fmla="val 10000"/>
          </a:avLst>
        </a:prstGeom>
        <a:solidFill>
          <a:schemeClr val="accent2">
            <a:lumMod val="60000"/>
            <a:lumOff val="40000"/>
          </a:schemeClr>
        </a:solidFill>
        <a:ln w="63500" cap="flat" cmpd="thickThin" algn="ctr">
          <a:solidFill>
            <a:schemeClr val="lt1">
              <a:hueOff val="0"/>
              <a:satOff val="0"/>
              <a:lumOff val="0"/>
              <a:alphaOff val="0"/>
            </a:schemeClr>
          </a:solidFill>
          <a:prstDash val="solid"/>
        </a:ln>
        <a:effectLst>
          <a:outerShdw blurRad="50800" dist="38100" dir="5400000" rotWithShape="0">
            <a:srgbClr val="000000">
              <a:alpha val="35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0005" tIns="40005" rIns="40005" bIns="40005" numCol="1" spcCol="1270" anchor="ctr" anchorCtr="0">
          <a:noAutofit/>
        </a:bodyPr>
        <a:lstStyle/>
        <a:p>
          <a:pPr marL="0" lvl="0" indent="0" algn="ctr" defTabSz="933450">
            <a:lnSpc>
              <a:spcPct val="90000"/>
            </a:lnSpc>
            <a:spcBef>
              <a:spcPct val="0"/>
            </a:spcBef>
            <a:spcAft>
              <a:spcPct val="35000"/>
            </a:spcAft>
            <a:buNone/>
          </a:pPr>
          <a:r>
            <a:rPr lang="zh-CN" altLang="en-US" sz="2100" kern="1200" dirty="0"/>
            <a:t>强一致性</a:t>
          </a:r>
        </a:p>
      </dsp:txBody>
      <dsp:txXfrm>
        <a:off x="709734" y="899826"/>
        <a:ext cx="1420489" cy="1122423"/>
      </dsp:txXfrm>
    </dsp:sp>
    <dsp:sp modelId="{50BE954A-B84C-4D7B-8087-AEE6468314E2}">
      <dsp:nvSpPr>
        <dsp:cNvPr id="0" name=""/>
        <dsp:cNvSpPr/>
      </dsp:nvSpPr>
      <dsp:spPr>
        <a:xfrm rot="16200000">
          <a:off x="2330752" y="1280388"/>
          <a:ext cx="1434495" cy="447098"/>
        </a:xfrm>
        <a:prstGeom prst="leftArrow">
          <a:avLst>
            <a:gd name="adj1" fmla="val 60000"/>
            <a:gd name="adj2" fmla="val 50000"/>
          </a:avLst>
        </a:prstGeom>
        <a:solidFill>
          <a:schemeClr val="accent3">
            <a:hueOff val="5812304"/>
            <a:satOff val="-18573"/>
            <a:lumOff val="-4706"/>
            <a:alphaOff val="0"/>
          </a:schemeClr>
        </a:solidFill>
        <a:ln>
          <a:noFill/>
        </a:ln>
        <a:effectLst>
          <a:outerShdw blurRad="50800" dist="38100" dir="5400000" rotWithShape="0">
            <a:srgbClr val="000000">
              <a:alpha val="35000"/>
            </a:srgbClr>
          </a:outerShdw>
        </a:effectLst>
      </dsp:spPr>
      <dsp:style>
        <a:lnRef idx="0">
          <a:scrgbClr r="0" g="0" b="0"/>
        </a:lnRef>
        <a:fillRef idx="1">
          <a:scrgbClr r="0" g="0" b="0"/>
        </a:fillRef>
        <a:effectRef idx="1">
          <a:scrgbClr r="0" g="0" b="0"/>
        </a:effectRef>
        <a:fontRef idx="minor">
          <a:schemeClr val="lt1"/>
        </a:fontRef>
      </dsp:style>
    </dsp:sp>
    <dsp:sp modelId="{9F9A4538-00B7-4CA8-8D7D-43E4B3631410}">
      <dsp:nvSpPr>
        <dsp:cNvPr id="0" name=""/>
        <dsp:cNvSpPr/>
      </dsp:nvSpPr>
      <dsp:spPr>
        <a:xfrm>
          <a:off x="2302835" y="190557"/>
          <a:ext cx="1490329" cy="1192263"/>
        </a:xfrm>
        <a:prstGeom prst="roundRect">
          <a:avLst>
            <a:gd name="adj" fmla="val 10000"/>
          </a:avLst>
        </a:prstGeom>
        <a:solidFill>
          <a:schemeClr val="accent3">
            <a:hueOff val="5812304"/>
            <a:satOff val="-18573"/>
            <a:lumOff val="-4706"/>
            <a:alphaOff val="0"/>
          </a:schemeClr>
        </a:solidFill>
        <a:ln w="63500" cap="flat" cmpd="thickThin" algn="ctr">
          <a:solidFill>
            <a:schemeClr val="lt1">
              <a:hueOff val="0"/>
              <a:satOff val="0"/>
              <a:lumOff val="0"/>
              <a:alphaOff val="0"/>
            </a:schemeClr>
          </a:solidFill>
          <a:prstDash val="solid"/>
        </a:ln>
        <a:effectLst>
          <a:outerShdw blurRad="50800" dist="38100" dir="5400000" rotWithShape="0">
            <a:srgbClr val="000000">
              <a:alpha val="35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0005" tIns="40005" rIns="40005" bIns="40005" numCol="1" spcCol="1270" anchor="ctr" anchorCtr="0">
          <a:noAutofit/>
        </a:bodyPr>
        <a:lstStyle/>
        <a:p>
          <a:pPr marL="0" lvl="0" indent="0" algn="ctr" defTabSz="933450">
            <a:lnSpc>
              <a:spcPct val="90000"/>
            </a:lnSpc>
            <a:spcBef>
              <a:spcPct val="0"/>
            </a:spcBef>
            <a:spcAft>
              <a:spcPct val="35000"/>
            </a:spcAft>
            <a:buNone/>
          </a:pPr>
          <a:r>
            <a:rPr lang="zh-CN" altLang="en-US" sz="2100" kern="1200" dirty="0"/>
            <a:t>事务一致性</a:t>
          </a:r>
        </a:p>
      </dsp:txBody>
      <dsp:txXfrm>
        <a:off x="2337755" y="225477"/>
        <a:ext cx="1420489" cy="1122423"/>
      </dsp:txXfrm>
    </dsp:sp>
    <dsp:sp modelId="{E5FD9E7F-5902-4083-AAC0-BC09348AD258}">
      <dsp:nvSpPr>
        <dsp:cNvPr id="0" name=""/>
        <dsp:cNvSpPr/>
      </dsp:nvSpPr>
      <dsp:spPr>
        <a:xfrm rot="18900000">
          <a:off x="3451601" y="1744659"/>
          <a:ext cx="1434495" cy="447098"/>
        </a:xfrm>
        <a:prstGeom prst="leftArrow">
          <a:avLst>
            <a:gd name="adj1" fmla="val 60000"/>
            <a:gd name="adj2" fmla="val 50000"/>
          </a:avLst>
        </a:prstGeom>
        <a:solidFill>
          <a:schemeClr val="accent3">
            <a:hueOff val="8718455"/>
            <a:satOff val="-27859"/>
            <a:lumOff val="-7059"/>
            <a:alphaOff val="0"/>
          </a:schemeClr>
        </a:solidFill>
        <a:ln>
          <a:noFill/>
        </a:ln>
        <a:effectLst>
          <a:outerShdw blurRad="50800" dist="38100" dir="5400000" rotWithShape="0">
            <a:srgbClr val="000000">
              <a:alpha val="35000"/>
            </a:srgbClr>
          </a:outerShdw>
        </a:effectLst>
      </dsp:spPr>
      <dsp:style>
        <a:lnRef idx="0">
          <a:scrgbClr r="0" g="0" b="0"/>
        </a:lnRef>
        <a:fillRef idx="1">
          <a:scrgbClr r="0" g="0" b="0"/>
        </a:fillRef>
        <a:effectRef idx="1">
          <a:scrgbClr r="0" g="0" b="0"/>
        </a:effectRef>
        <a:fontRef idx="minor">
          <a:schemeClr val="lt1"/>
        </a:fontRef>
      </dsp:style>
    </dsp:sp>
    <dsp:sp modelId="{0740917B-D1B8-4E80-864E-51104CC98A7D}">
      <dsp:nvSpPr>
        <dsp:cNvPr id="0" name=""/>
        <dsp:cNvSpPr/>
      </dsp:nvSpPr>
      <dsp:spPr>
        <a:xfrm>
          <a:off x="3930855" y="864906"/>
          <a:ext cx="1490329" cy="1192263"/>
        </a:xfrm>
        <a:prstGeom prst="roundRect">
          <a:avLst>
            <a:gd name="adj" fmla="val 10000"/>
          </a:avLst>
        </a:prstGeom>
        <a:solidFill>
          <a:schemeClr val="accent3">
            <a:hueOff val="8718455"/>
            <a:satOff val="-27859"/>
            <a:lumOff val="-7059"/>
            <a:alphaOff val="0"/>
          </a:schemeClr>
        </a:solidFill>
        <a:ln w="63500" cap="flat" cmpd="thickThin" algn="ctr">
          <a:solidFill>
            <a:schemeClr val="lt1">
              <a:hueOff val="0"/>
              <a:satOff val="0"/>
              <a:lumOff val="0"/>
              <a:alphaOff val="0"/>
            </a:schemeClr>
          </a:solidFill>
          <a:prstDash val="solid"/>
        </a:ln>
        <a:effectLst>
          <a:outerShdw blurRad="50800" dist="38100" dir="5400000" rotWithShape="0">
            <a:srgbClr val="000000">
              <a:alpha val="35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0005" tIns="40005" rIns="40005" bIns="40005" numCol="1" spcCol="1270" anchor="ctr" anchorCtr="0">
          <a:noAutofit/>
        </a:bodyPr>
        <a:lstStyle/>
        <a:p>
          <a:pPr marL="0" lvl="0" indent="0" algn="ctr" defTabSz="933450">
            <a:lnSpc>
              <a:spcPct val="90000"/>
            </a:lnSpc>
            <a:spcBef>
              <a:spcPct val="0"/>
            </a:spcBef>
            <a:spcAft>
              <a:spcPct val="35000"/>
            </a:spcAft>
            <a:buNone/>
          </a:pPr>
          <a:r>
            <a:rPr lang="zh-CN" altLang="en-US" sz="2100" kern="1200" dirty="0"/>
            <a:t>支持</a:t>
          </a:r>
          <a:r>
            <a:rPr lang="en-US" altLang="zh-CN" sz="2100" kern="1200" dirty="0"/>
            <a:t>SQL</a:t>
          </a:r>
        </a:p>
        <a:p>
          <a:pPr marL="0" lvl="0" indent="0" algn="ctr" defTabSz="933450">
            <a:lnSpc>
              <a:spcPct val="90000"/>
            </a:lnSpc>
            <a:spcBef>
              <a:spcPct val="0"/>
            </a:spcBef>
            <a:spcAft>
              <a:spcPct val="35000"/>
            </a:spcAft>
            <a:buNone/>
          </a:pPr>
          <a:r>
            <a:rPr lang="zh-CN" altLang="en-US" sz="2100" kern="1200" dirty="0"/>
            <a:t>查询</a:t>
          </a:r>
        </a:p>
      </dsp:txBody>
      <dsp:txXfrm>
        <a:off x="3965775" y="899826"/>
        <a:ext cx="1420489" cy="1122423"/>
      </dsp:txXfrm>
    </dsp:sp>
    <dsp:sp modelId="{192BF69F-89E2-44DB-8130-E9F2B0387DFE}">
      <dsp:nvSpPr>
        <dsp:cNvPr id="0" name=""/>
        <dsp:cNvSpPr/>
      </dsp:nvSpPr>
      <dsp:spPr>
        <a:xfrm>
          <a:off x="3915872" y="2865508"/>
          <a:ext cx="1434495" cy="447098"/>
        </a:xfrm>
        <a:prstGeom prst="leftArrow">
          <a:avLst>
            <a:gd name="adj1" fmla="val 60000"/>
            <a:gd name="adj2" fmla="val 50000"/>
          </a:avLst>
        </a:prstGeom>
        <a:solidFill>
          <a:schemeClr val="accent3">
            <a:hueOff val="11624607"/>
            <a:satOff val="-37145"/>
            <a:lumOff val="-9412"/>
            <a:alphaOff val="0"/>
          </a:schemeClr>
        </a:solidFill>
        <a:ln>
          <a:noFill/>
        </a:ln>
        <a:effectLst>
          <a:outerShdw blurRad="50800" dist="38100" dir="5400000" rotWithShape="0">
            <a:srgbClr val="000000">
              <a:alpha val="35000"/>
            </a:srgbClr>
          </a:outerShdw>
        </a:effectLst>
      </dsp:spPr>
      <dsp:style>
        <a:lnRef idx="0">
          <a:scrgbClr r="0" g="0" b="0"/>
        </a:lnRef>
        <a:fillRef idx="1">
          <a:scrgbClr r="0" g="0" b="0"/>
        </a:fillRef>
        <a:effectRef idx="1">
          <a:scrgbClr r="0" g="0" b="0"/>
        </a:effectRef>
        <a:fontRef idx="minor">
          <a:schemeClr val="lt1"/>
        </a:fontRef>
      </dsp:style>
    </dsp:sp>
    <dsp:sp modelId="{5904036C-A800-45DF-A518-CD075AE15D95}">
      <dsp:nvSpPr>
        <dsp:cNvPr id="0" name=""/>
        <dsp:cNvSpPr/>
      </dsp:nvSpPr>
      <dsp:spPr>
        <a:xfrm>
          <a:off x="4605204" y="2492926"/>
          <a:ext cx="1490329" cy="1192263"/>
        </a:xfrm>
        <a:prstGeom prst="roundRect">
          <a:avLst>
            <a:gd name="adj" fmla="val 10000"/>
          </a:avLst>
        </a:prstGeom>
        <a:solidFill>
          <a:schemeClr val="accent3">
            <a:hueOff val="11624607"/>
            <a:satOff val="-37145"/>
            <a:lumOff val="-9412"/>
            <a:alphaOff val="0"/>
          </a:schemeClr>
        </a:solidFill>
        <a:ln w="63500" cap="flat" cmpd="thickThin" algn="ctr">
          <a:solidFill>
            <a:schemeClr val="lt1">
              <a:hueOff val="0"/>
              <a:satOff val="0"/>
              <a:lumOff val="0"/>
              <a:alphaOff val="0"/>
            </a:schemeClr>
          </a:solidFill>
          <a:prstDash val="solid"/>
        </a:ln>
        <a:effectLst>
          <a:outerShdw blurRad="50800" dist="38100" dir="5400000" rotWithShape="0">
            <a:srgbClr val="000000">
              <a:alpha val="35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0005" tIns="40005" rIns="40005" bIns="40005" numCol="1" spcCol="1270" anchor="ctr" anchorCtr="0">
          <a:noAutofit/>
        </a:bodyPr>
        <a:lstStyle/>
        <a:p>
          <a:pPr marL="0" lvl="0" indent="0" algn="ctr" defTabSz="933450">
            <a:lnSpc>
              <a:spcPct val="90000"/>
            </a:lnSpc>
            <a:spcBef>
              <a:spcPct val="0"/>
            </a:spcBef>
            <a:spcAft>
              <a:spcPct val="35000"/>
            </a:spcAft>
            <a:buNone/>
          </a:pPr>
          <a:r>
            <a:rPr lang="zh-CN" altLang="en-US" sz="2100" kern="1200" dirty="0"/>
            <a:t>支持海量的数据存储</a:t>
          </a:r>
        </a:p>
      </dsp:txBody>
      <dsp:txXfrm>
        <a:off x="4640124" y="2527846"/>
        <a:ext cx="1420489" cy="112242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1152BE1-BB39-4086-9747-27880B036857}">
      <dsp:nvSpPr>
        <dsp:cNvPr id="0" name=""/>
        <dsp:cNvSpPr/>
      </dsp:nvSpPr>
      <dsp:spPr>
        <a:xfrm>
          <a:off x="-1285452" y="-218664"/>
          <a:ext cx="1677241" cy="1677241"/>
        </a:xfrm>
        <a:prstGeom prst="blockArc">
          <a:avLst>
            <a:gd name="adj1" fmla="val 18900000"/>
            <a:gd name="adj2" fmla="val 2700000"/>
            <a:gd name="adj3" fmla="val 1288"/>
          </a:avLst>
        </a:prstGeom>
        <a:noFill/>
        <a:ln w="55000" cap="flat" cmpd="thickThin"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2EA3905-00BE-45C0-BB74-A15F9FD19D13}">
      <dsp:nvSpPr>
        <dsp:cNvPr id="0" name=""/>
        <dsp:cNvSpPr/>
      </dsp:nvSpPr>
      <dsp:spPr>
        <a:xfrm>
          <a:off x="380362" y="315665"/>
          <a:ext cx="5403941" cy="608580"/>
        </a:xfrm>
        <a:prstGeom prst="rect">
          <a:avLst/>
        </a:prstGeom>
        <a:gradFill rotWithShape="0">
          <a:gsLst>
            <a:gs pos="0">
              <a:schemeClr val="accent3">
                <a:hueOff val="0"/>
                <a:satOff val="0"/>
                <a:lumOff val="0"/>
                <a:alphaOff val="0"/>
                <a:tint val="62000"/>
                <a:satMod val="180000"/>
              </a:schemeClr>
            </a:gs>
            <a:gs pos="65000">
              <a:schemeClr val="accent3">
                <a:hueOff val="0"/>
                <a:satOff val="0"/>
                <a:lumOff val="0"/>
                <a:alphaOff val="0"/>
                <a:tint val="32000"/>
                <a:satMod val="250000"/>
              </a:schemeClr>
            </a:gs>
            <a:gs pos="100000">
              <a:schemeClr val="accent3">
                <a:hueOff val="0"/>
                <a:satOff val="0"/>
                <a:lumOff val="0"/>
                <a:alphaOff val="0"/>
                <a:tint val="23000"/>
                <a:satMod val="300000"/>
              </a:schemeClr>
            </a:gs>
          </a:gsLst>
          <a:lin ang="16200000" scaled="0"/>
        </a:gradFill>
        <a:ln>
          <a:noFill/>
        </a:ln>
        <a:effectLst>
          <a:outerShdw blurRad="50800" dist="38100" dir="5400000" rotWithShape="0">
            <a:srgbClr val="000000">
              <a:alpha val="3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92090" tIns="50800" rIns="50800" bIns="50800" numCol="1" spcCol="1270" anchor="ctr" anchorCtr="0">
          <a:noAutofit/>
        </a:bodyPr>
        <a:lstStyle/>
        <a:p>
          <a:pPr marL="0" lvl="0" indent="0" algn="l" defTabSz="889000">
            <a:lnSpc>
              <a:spcPct val="90000"/>
            </a:lnSpc>
            <a:spcBef>
              <a:spcPct val="0"/>
            </a:spcBef>
            <a:spcAft>
              <a:spcPct val="35000"/>
            </a:spcAft>
            <a:buNone/>
          </a:pPr>
          <a:r>
            <a:rPr lang="zh-CN" altLang="en-US" sz="2000" b="0" kern="1200" dirty="0">
              <a:latin typeface="华文中宋" pitchFamily="2" charset="-122"/>
              <a:ea typeface="华文中宋" pitchFamily="2" charset="-122"/>
            </a:rPr>
            <a:t>无法满足海量数据的管理需求</a:t>
          </a:r>
        </a:p>
      </dsp:txBody>
      <dsp:txXfrm>
        <a:off x="380362" y="315665"/>
        <a:ext cx="5403941" cy="608580"/>
      </dsp:txXfrm>
    </dsp:sp>
    <dsp:sp modelId="{1CDEE699-76B6-4B47-8BB2-1F59C05343B5}">
      <dsp:nvSpPr>
        <dsp:cNvPr id="0" name=""/>
        <dsp:cNvSpPr/>
      </dsp:nvSpPr>
      <dsp:spPr>
        <a:xfrm>
          <a:off x="0" y="239593"/>
          <a:ext cx="760725" cy="760725"/>
        </a:xfrm>
        <a:prstGeom prst="ellipse">
          <a:avLst/>
        </a:prstGeom>
        <a:gradFill rotWithShape="0">
          <a:gsLst>
            <a:gs pos="0">
              <a:schemeClr val="lt1">
                <a:hueOff val="0"/>
                <a:satOff val="0"/>
                <a:lumOff val="0"/>
                <a:alphaOff val="0"/>
                <a:tint val="62000"/>
                <a:satMod val="180000"/>
              </a:schemeClr>
            </a:gs>
            <a:gs pos="65000">
              <a:schemeClr val="lt1">
                <a:hueOff val="0"/>
                <a:satOff val="0"/>
                <a:lumOff val="0"/>
                <a:alphaOff val="0"/>
                <a:tint val="32000"/>
                <a:satMod val="250000"/>
              </a:schemeClr>
            </a:gs>
            <a:gs pos="100000">
              <a:schemeClr val="lt1">
                <a:hueOff val="0"/>
                <a:satOff val="0"/>
                <a:lumOff val="0"/>
                <a:alphaOff val="0"/>
                <a:tint val="23000"/>
                <a:satMod val="300000"/>
              </a:schemeClr>
            </a:gs>
          </a:gsLst>
          <a:lin ang="16200000" scaled="0"/>
        </a:gradFill>
        <a:ln w="9525" cap="flat" cmpd="sng" algn="ctr">
          <a:solidFill>
            <a:schemeClr val="accent3">
              <a:hueOff val="0"/>
              <a:satOff val="0"/>
              <a:lumOff val="0"/>
              <a:alphaOff val="0"/>
            </a:schemeClr>
          </a:solidFill>
          <a:prstDash val="solid"/>
        </a:ln>
        <a:effectLst/>
      </dsp:spPr>
      <dsp:style>
        <a:lnRef idx="1">
          <a:scrgbClr r="0" g="0" b="0"/>
        </a:lnRef>
        <a:fillRef idx="2">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8AD90B-7D1F-4CD0-9C27-114B130432AB}">
      <dsp:nvSpPr>
        <dsp:cNvPr id="0" name=""/>
        <dsp:cNvSpPr/>
      </dsp:nvSpPr>
      <dsp:spPr>
        <a:xfrm>
          <a:off x="-2058542" y="-320461"/>
          <a:ext cx="2472674" cy="2472674"/>
        </a:xfrm>
        <a:prstGeom prst="blockArc">
          <a:avLst>
            <a:gd name="adj1" fmla="val 18900000"/>
            <a:gd name="adj2" fmla="val 2700000"/>
            <a:gd name="adj3" fmla="val 874"/>
          </a:avLst>
        </a:prstGeom>
        <a:noFill/>
        <a:ln w="55000" cap="flat" cmpd="thickThin"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C3BAF52-25F2-4AD5-81C7-5D7E17A31184}">
      <dsp:nvSpPr>
        <dsp:cNvPr id="0" name=""/>
        <dsp:cNvSpPr/>
      </dsp:nvSpPr>
      <dsp:spPr>
        <a:xfrm>
          <a:off x="336721" y="261684"/>
          <a:ext cx="5486263" cy="523294"/>
        </a:xfrm>
        <a:prstGeom prst="rect">
          <a:avLst/>
        </a:prstGeom>
        <a:gradFill rotWithShape="0">
          <a:gsLst>
            <a:gs pos="0">
              <a:schemeClr val="accent3">
                <a:hueOff val="0"/>
                <a:satOff val="0"/>
                <a:lumOff val="0"/>
                <a:alphaOff val="0"/>
                <a:tint val="62000"/>
                <a:satMod val="180000"/>
              </a:schemeClr>
            </a:gs>
            <a:gs pos="65000">
              <a:schemeClr val="accent3">
                <a:hueOff val="0"/>
                <a:satOff val="0"/>
                <a:lumOff val="0"/>
                <a:alphaOff val="0"/>
                <a:tint val="32000"/>
                <a:satMod val="250000"/>
              </a:schemeClr>
            </a:gs>
            <a:gs pos="100000">
              <a:schemeClr val="accent3">
                <a:hueOff val="0"/>
                <a:satOff val="0"/>
                <a:lumOff val="0"/>
                <a:alphaOff val="0"/>
                <a:tint val="23000"/>
                <a:satMod val="300000"/>
              </a:schemeClr>
            </a:gs>
          </a:gsLst>
          <a:lin ang="16200000" scaled="0"/>
        </a:gradFill>
        <a:ln>
          <a:noFill/>
        </a:ln>
        <a:effectLst>
          <a:outerShdw blurRad="50800" dist="38100" dir="5400000" rotWithShape="0">
            <a:srgbClr val="000000">
              <a:alpha val="3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15365" tIns="50800" rIns="50800" bIns="50800" numCol="1" spcCol="1270" anchor="ctr" anchorCtr="0">
          <a:noAutofit/>
        </a:bodyPr>
        <a:lstStyle/>
        <a:p>
          <a:pPr marL="0" marR="0" lvl="0" indent="0" algn="l" defTabSz="914400" eaLnBrk="1" fontAlgn="auto" latinLnBrk="0" hangingPunct="1">
            <a:lnSpc>
              <a:spcPct val="100000"/>
            </a:lnSpc>
            <a:spcBef>
              <a:spcPct val="0"/>
            </a:spcBef>
            <a:spcAft>
              <a:spcPts val="0"/>
            </a:spcAft>
            <a:buClrTx/>
            <a:buSzTx/>
            <a:buFontTx/>
            <a:buNone/>
            <a:tabLst/>
            <a:defRPr/>
          </a:pPr>
          <a:r>
            <a:rPr lang="zh-CN" altLang="en-US" sz="2000" b="0" kern="1200" dirty="0">
              <a:latin typeface="华文中宋" pitchFamily="2" charset="-122"/>
              <a:ea typeface="华文中宋" pitchFamily="2" charset="-122"/>
            </a:rPr>
            <a:t>无法满足海量数据的管理需求</a:t>
          </a:r>
        </a:p>
      </dsp:txBody>
      <dsp:txXfrm>
        <a:off x="336721" y="261684"/>
        <a:ext cx="5486263" cy="523294"/>
      </dsp:txXfrm>
    </dsp:sp>
    <dsp:sp modelId="{7C026B71-C774-4888-B137-942586B599FE}">
      <dsp:nvSpPr>
        <dsp:cNvPr id="0" name=""/>
        <dsp:cNvSpPr/>
      </dsp:nvSpPr>
      <dsp:spPr>
        <a:xfrm>
          <a:off x="9662" y="196272"/>
          <a:ext cx="654118" cy="654118"/>
        </a:xfrm>
        <a:prstGeom prst="ellipse">
          <a:avLst/>
        </a:prstGeom>
        <a:gradFill rotWithShape="0">
          <a:gsLst>
            <a:gs pos="0">
              <a:schemeClr val="lt1">
                <a:hueOff val="0"/>
                <a:satOff val="0"/>
                <a:lumOff val="0"/>
                <a:alphaOff val="0"/>
                <a:tint val="62000"/>
                <a:satMod val="180000"/>
              </a:schemeClr>
            </a:gs>
            <a:gs pos="65000">
              <a:schemeClr val="lt1">
                <a:hueOff val="0"/>
                <a:satOff val="0"/>
                <a:lumOff val="0"/>
                <a:alphaOff val="0"/>
                <a:tint val="32000"/>
                <a:satMod val="250000"/>
              </a:schemeClr>
            </a:gs>
            <a:gs pos="100000">
              <a:schemeClr val="lt1">
                <a:hueOff val="0"/>
                <a:satOff val="0"/>
                <a:lumOff val="0"/>
                <a:alphaOff val="0"/>
                <a:tint val="23000"/>
                <a:satMod val="300000"/>
              </a:schemeClr>
            </a:gs>
          </a:gsLst>
          <a:lin ang="16200000" scaled="0"/>
        </a:gradFill>
        <a:ln w="9525" cap="flat" cmpd="sng" algn="ctr">
          <a:solidFill>
            <a:schemeClr val="accent3">
              <a:hueOff val="0"/>
              <a:satOff val="0"/>
              <a:lumOff val="0"/>
              <a:alphaOff val="0"/>
            </a:schemeClr>
          </a:solidFill>
          <a:prstDash val="solid"/>
        </a:ln>
        <a:effectLst/>
      </dsp:spPr>
      <dsp:style>
        <a:lnRef idx="1">
          <a:scrgbClr r="0" g="0" b="0"/>
        </a:lnRef>
        <a:fillRef idx="2">
          <a:scrgbClr r="0" g="0" b="0"/>
        </a:fillRef>
        <a:effectRef idx="0">
          <a:scrgbClr r="0" g="0" b="0"/>
        </a:effectRef>
        <a:fontRef idx="minor"/>
      </dsp:style>
    </dsp:sp>
    <dsp:sp modelId="{A81F75AE-22A2-4840-8F28-87FBBD3F8E8B}">
      <dsp:nvSpPr>
        <dsp:cNvPr id="0" name=""/>
        <dsp:cNvSpPr/>
      </dsp:nvSpPr>
      <dsp:spPr>
        <a:xfrm>
          <a:off x="336721" y="1046772"/>
          <a:ext cx="5486263" cy="523294"/>
        </a:xfrm>
        <a:prstGeom prst="rect">
          <a:avLst/>
        </a:prstGeom>
        <a:gradFill rotWithShape="0">
          <a:gsLst>
            <a:gs pos="0">
              <a:schemeClr val="accent3">
                <a:hueOff val="11624607"/>
                <a:satOff val="-37145"/>
                <a:lumOff val="-9412"/>
                <a:alphaOff val="0"/>
                <a:tint val="62000"/>
                <a:satMod val="180000"/>
              </a:schemeClr>
            </a:gs>
            <a:gs pos="65000">
              <a:schemeClr val="accent3">
                <a:hueOff val="11624607"/>
                <a:satOff val="-37145"/>
                <a:lumOff val="-9412"/>
                <a:alphaOff val="0"/>
                <a:tint val="32000"/>
                <a:satMod val="250000"/>
              </a:schemeClr>
            </a:gs>
            <a:gs pos="100000">
              <a:schemeClr val="accent3">
                <a:hueOff val="11624607"/>
                <a:satOff val="-37145"/>
                <a:lumOff val="-9412"/>
                <a:alphaOff val="0"/>
                <a:tint val="23000"/>
                <a:satMod val="300000"/>
              </a:schemeClr>
            </a:gs>
          </a:gsLst>
          <a:lin ang="16200000" scaled="0"/>
        </a:gradFill>
        <a:ln>
          <a:noFill/>
        </a:ln>
        <a:effectLst>
          <a:outerShdw blurRad="50800" dist="38100" dir="5400000" rotWithShape="0">
            <a:srgbClr val="000000">
              <a:alpha val="3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15365" tIns="50800" rIns="50800" bIns="50800" numCol="1" spcCol="1270" anchor="ctr" anchorCtr="0">
          <a:noAutofit/>
        </a:bodyPr>
        <a:lstStyle/>
        <a:p>
          <a:pPr marL="0" lvl="0" indent="0" algn="l" defTabSz="889000">
            <a:lnSpc>
              <a:spcPct val="90000"/>
            </a:lnSpc>
            <a:spcBef>
              <a:spcPct val="0"/>
            </a:spcBef>
            <a:spcAft>
              <a:spcPct val="35000"/>
            </a:spcAft>
            <a:buNone/>
          </a:pPr>
          <a:r>
            <a:rPr lang="zh-CN" altLang="en-US" sz="2000" b="0" kern="1200" dirty="0">
              <a:latin typeface="华文中宋" pitchFamily="2" charset="-122"/>
              <a:ea typeface="华文中宋" pitchFamily="2" charset="-122"/>
            </a:rPr>
            <a:t>无法满足数据高并发的需求</a:t>
          </a:r>
        </a:p>
      </dsp:txBody>
      <dsp:txXfrm>
        <a:off x="336721" y="1046772"/>
        <a:ext cx="5486263" cy="523294"/>
      </dsp:txXfrm>
    </dsp:sp>
    <dsp:sp modelId="{250BB815-67DF-4F94-9C4D-859ED8E9A352}">
      <dsp:nvSpPr>
        <dsp:cNvPr id="0" name=""/>
        <dsp:cNvSpPr/>
      </dsp:nvSpPr>
      <dsp:spPr>
        <a:xfrm>
          <a:off x="9662" y="981361"/>
          <a:ext cx="654118" cy="654118"/>
        </a:xfrm>
        <a:prstGeom prst="ellipse">
          <a:avLst/>
        </a:prstGeom>
        <a:gradFill rotWithShape="0">
          <a:gsLst>
            <a:gs pos="0">
              <a:schemeClr val="lt1">
                <a:hueOff val="0"/>
                <a:satOff val="0"/>
                <a:lumOff val="0"/>
                <a:alphaOff val="0"/>
                <a:tint val="62000"/>
                <a:satMod val="180000"/>
              </a:schemeClr>
            </a:gs>
            <a:gs pos="65000">
              <a:schemeClr val="lt1">
                <a:hueOff val="0"/>
                <a:satOff val="0"/>
                <a:lumOff val="0"/>
                <a:alphaOff val="0"/>
                <a:tint val="32000"/>
                <a:satMod val="250000"/>
              </a:schemeClr>
            </a:gs>
            <a:gs pos="100000">
              <a:schemeClr val="lt1">
                <a:hueOff val="0"/>
                <a:satOff val="0"/>
                <a:lumOff val="0"/>
                <a:alphaOff val="0"/>
                <a:tint val="23000"/>
                <a:satMod val="300000"/>
              </a:schemeClr>
            </a:gs>
          </a:gsLst>
          <a:lin ang="16200000" scaled="0"/>
        </a:gradFill>
        <a:ln w="9525" cap="flat" cmpd="sng" algn="ctr">
          <a:solidFill>
            <a:schemeClr val="accent3">
              <a:hueOff val="11624607"/>
              <a:satOff val="-37145"/>
              <a:lumOff val="-9412"/>
              <a:alphaOff val="0"/>
            </a:schemeClr>
          </a:solidFill>
          <a:prstDash val="solid"/>
        </a:ln>
        <a:effectLst/>
      </dsp:spPr>
      <dsp:style>
        <a:lnRef idx="1">
          <a:scrgbClr r="0" g="0" b="0"/>
        </a:lnRef>
        <a:fillRef idx="2">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14A9EE-B5D0-4855-BDAE-22FBF94EFB61}">
      <dsp:nvSpPr>
        <dsp:cNvPr id="0" name=""/>
        <dsp:cNvSpPr/>
      </dsp:nvSpPr>
      <dsp:spPr>
        <a:xfrm>
          <a:off x="4574" y="479427"/>
          <a:ext cx="1975936" cy="1474994"/>
        </a:xfrm>
        <a:prstGeom prst="round2SameRect">
          <a:avLst>
            <a:gd name="adj1" fmla="val 8000"/>
            <a:gd name="adj2" fmla="val 0"/>
          </a:avLst>
        </a:prstGeom>
        <a:solidFill>
          <a:schemeClr val="lt1">
            <a:alpha val="90000"/>
            <a:hueOff val="0"/>
            <a:satOff val="0"/>
            <a:lumOff val="0"/>
            <a:alphaOff val="0"/>
          </a:schemeClr>
        </a:solidFill>
        <a:ln w="55000" cap="flat" cmpd="thickThin" algn="ctr">
          <a:solidFill>
            <a:schemeClr val="bg2">
              <a:lumMod val="75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6510" tIns="49530" rIns="16510" bIns="16510" numCol="1" spcCol="1270" anchor="t" anchorCtr="0">
          <a:noAutofit/>
        </a:bodyPr>
        <a:lstStyle/>
        <a:p>
          <a:pPr marL="114300" lvl="1" indent="-114300" algn="l" defTabSz="577850">
            <a:lnSpc>
              <a:spcPct val="90000"/>
            </a:lnSpc>
            <a:spcBef>
              <a:spcPct val="0"/>
            </a:spcBef>
            <a:spcAft>
              <a:spcPct val="15000"/>
            </a:spcAft>
            <a:buChar char="•"/>
          </a:pPr>
          <a:r>
            <a:rPr lang="zh-CN" altLang="en-US" sz="1300" kern="1200" dirty="0">
              <a:latin typeface="华文中宋" pitchFamily="2" charset="-122"/>
              <a:ea typeface="华文中宋" pitchFamily="2" charset="-122"/>
            </a:rPr>
            <a:t>动态数据是没有办法提前生成一个静态网页让用户</a:t>
          </a:r>
          <a:r>
            <a:rPr lang="zh-CN" altLang="en-US" sz="1300" kern="1200">
              <a:latin typeface="华文中宋" pitchFamily="2" charset="-122"/>
              <a:ea typeface="华文中宋" pitchFamily="2" charset="-122"/>
            </a:rPr>
            <a:t>来访问</a:t>
          </a:r>
          <a:endParaRPr lang="zh-CN" altLang="en-US" sz="1300" kern="1200" dirty="0">
            <a:latin typeface="华文中宋" pitchFamily="2" charset="-122"/>
            <a:ea typeface="华文中宋" pitchFamily="2" charset="-122"/>
          </a:endParaRPr>
        </a:p>
        <a:p>
          <a:pPr marL="114300" lvl="1" indent="-114300" algn="l" defTabSz="577850">
            <a:lnSpc>
              <a:spcPct val="90000"/>
            </a:lnSpc>
            <a:spcBef>
              <a:spcPct val="0"/>
            </a:spcBef>
            <a:spcAft>
              <a:spcPct val="15000"/>
            </a:spcAft>
            <a:buChar char="•"/>
          </a:pPr>
          <a:r>
            <a:rPr lang="zh-CN" altLang="en-US" sz="1300" kern="1200">
              <a:latin typeface="华文中宋" pitchFamily="2" charset="-122"/>
              <a:ea typeface="华文中宋" pitchFamily="2" charset="-122"/>
            </a:rPr>
            <a:t>只能</a:t>
          </a:r>
          <a:r>
            <a:rPr lang="zh-CN" altLang="en-US" sz="1300" kern="1200" dirty="0">
              <a:latin typeface="华文中宋" pitchFamily="2" charset="-122"/>
              <a:ea typeface="华文中宋" pitchFamily="2" charset="-122"/>
            </a:rPr>
            <a:t>实时地根据用户的请求来实时的生成数据</a:t>
          </a:r>
        </a:p>
      </dsp:txBody>
      <dsp:txXfrm>
        <a:off x="39135" y="513988"/>
        <a:ext cx="1906814" cy="1440433"/>
      </dsp:txXfrm>
    </dsp:sp>
    <dsp:sp modelId="{FF50E135-6D67-4E55-BB67-77B9B6689975}">
      <dsp:nvSpPr>
        <dsp:cNvPr id="0" name=""/>
        <dsp:cNvSpPr/>
      </dsp:nvSpPr>
      <dsp:spPr>
        <a:xfrm>
          <a:off x="4574" y="1954422"/>
          <a:ext cx="1975936" cy="634247"/>
        </a:xfrm>
        <a:prstGeom prst="rect">
          <a:avLst/>
        </a:prstGeom>
        <a:solidFill>
          <a:srgbClr val="FC6686"/>
        </a:solidFill>
        <a:ln w="55000" cap="flat" cmpd="thickThin"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0" rIns="45720" bIns="0" numCol="1" spcCol="1270" anchor="ctr" anchorCtr="0">
          <a:noAutofit/>
        </a:bodyPr>
        <a:lstStyle/>
        <a:p>
          <a:pPr marL="0" lvl="0" indent="0" algn="l" defTabSz="1600200">
            <a:lnSpc>
              <a:spcPct val="90000"/>
            </a:lnSpc>
            <a:spcBef>
              <a:spcPct val="0"/>
            </a:spcBef>
            <a:spcAft>
              <a:spcPct val="35000"/>
            </a:spcAft>
            <a:buNone/>
          </a:pPr>
          <a:endParaRPr lang="zh-CN" altLang="en-US" sz="3600" kern="1200" dirty="0">
            <a:latin typeface="华文中宋" pitchFamily="2" charset="-122"/>
            <a:ea typeface="华文中宋" pitchFamily="2" charset="-122"/>
          </a:endParaRPr>
        </a:p>
      </dsp:txBody>
      <dsp:txXfrm>
        <a:off x="4574" y="1954422"/>
        <a:ext cx="1391504" cy="634247"/>
      </dsp:txXfrm>
    </dsp:sp>
    <dsp:sp modelId="{E036EFB4-71B3-488E-ABAB-1EBFEE401831}">
      <dsp:nvSpPr>
        <dsp:cNvPr id="0" name=""/>
        <dsp:cNvSpPr/>
      </dsp:nvSpPr>
      <dsp:spPr>
        <a:xfrm>
          <a:off x="1451975" y="2055166"/>
          <a:ext cx="691577" cy="691577"/>
        </a:xfrm>
        <a:prstGeom prst="ellipse">
          <a:avLst/>
        </a:prstGeom>
        <a:solidFill>
          <a:schemeClr val="accent1">
            <a:alpha val="90000"/>
            <a:tint val="40000"/>
            <a:hueOff val="0"/>
            <a:satOff val="0"/>
            <a:lumOff val="0"/>
            <a:alphaOff val="0"/>
          </a:schemeClr>
        </a:solidFill>
        <a:ln w="55000" cap="flat" cmpd="thickThin"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CDA46C2-7F02-446F-B1E2-4BBDFC802623}">
      <dsp:nvSpPr>
        <dsp:cNvPr id="0" name=""/>
        <dsp:cNvSpPr/>
      </dsp:nvSpPr>
      <dsp:spPr>
        <a:xfrm>
          <a:off x="2314886" y="479427"/>
          <a:ext cx="1975936" cy="1474994"/>
        </a:xfrm>
        <a:prstGeom prst="round2SameRect">
          <a:avLst>
            <a:gd name="adj1" fmla="val 8000"/>
            <a:gd name="adj2" fmla="val 0"/>
          </a:avLst>
        </a:prstGeom>
        <a:solidFill>
          <a:schemeClr val="lt1">
            <a:alpha val="90000"/>
            <a:hueOff val="0"/>
            <a:satOff val="0"/>
            <a:lumOff val="0"/>
            <a:alphaOff val="0"/>
          </a:schemeClr>
        </a:solidFill>
        <a:ln w="55000" cap="flat" cmpd="thickThin" algn="ctr">
          <a:solidFill>
            <a:schemeClr val="bg2">
              <a:lumMod val="75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6510" tIns="49530" rIns="16510" bIns="16510" numCol="1" spcCol="1270" anchor="t" anchorCtr="0">
          <a:noAutofit/>
        </a:bodyPr>
        <a:lstStyle/>
        <a:p>
          <a:pPr marL="114300" lvl="1" indent="-114300" algn="l" defTabSz="577850">
            <a:lnSpc>
              <a:spcPct val="90000"/>
            </a:lnSpc>
            <a:spcBef>
              <a:spcPct val="0"/>
            </a:spcBef>
            <a:spcAft>
              <a:spcPct val="15000"/>
            </a:spcAft>
            <a:buChar char="•"/>
          </a:pPr>
          <a:r>
            <a:rPr lang="zh-CN" altLang="en-US" sz="1300" kern="1200">
              <a:latin typeface="华文中宋" pitchFamily="2" charset="-122"/>
              <a:ea typeface="华文中宋" pitchFamily="2" charset="-122"/>
            </a:rPr>
            <a:t>这种实时生成的数据，对数据库的负载非常高</a:t>
          </a:r>
          <a:endParaRPr lang="zh-CN" altLang="en-US" sz="1300" kern="1200" dirty="0">
            <a:latin typeface="华文中宋" pitchFamily="2" charset="-122"/>
            <a:ea typeface="华文中宋" pitchFamily="2" charset="-122"/>
          </a:endParaRPr>
        </a:p>
        <a:p>
          <a:pPr marL="114300" lvl="1" indent="-114300" algn="l" defTabSz="577850">
            <a:lnSpc>
              <a:spcPct val="90000"/>
            </a:lnSpc>
            <a:spcBef>
              <a:spcPct val="0"/>
            </a:spcBef>
            <a:spcAft>
              <a:spcPct val="15000"/>
            </a:spcAft>
            <a:buChar char="•"/>
          </a:pPr>
          <a:r>
            <a:rPr lang="zh-CN" altLang="en-US" sz="1300" kern="1200">
              <a:latin typeface="华文中宋" pitchFamily="2" charset="-122"/>
              <a:ea typeface="华文中宋" pitchFamily="2" charset="-122"/>
            </a:rPr>
            <a:t>微博粉丝数、购物信息都是动态数据</a:t>
          </a:r>
          <a:endParaRPr lang="zh-CN" altLang="en-US" sz="1300" kern="1200" dirty="0">
            <a:latin typeface="华文中宋" pitchFamily="2" charset="-122"/>
            <a:ea typeface="华文中宋" pitchFamily="2" charset="-122"/>
          </a:endParaRPr>
        </a:p>
      </dsp:txBody>
      <dsp:txXfrm>
        <a:off x="2349447" y="513988"/>
        <a:ext cx="1906814" cy="1440433"/>
      </dsp:txXfrm>
    </dsp:sp>
    <dsp:sp modelId="{D5F0D229-5A7D-4EC9-B28C-394A1639B837}">
      <dsp:nvSpPr>
        <dsp:cNvPr id="0" name=""/>
        <dsp:cNvSpPr/>
      </dsp:nvSpPr>
      <dsp:spPr>
        <a:xfrm>
          <a:off x="2314886" y="1954422"/>
          <a:ext cx="1975936" cy="634247"/>
        </a:xfrm>
        <a:prstGeom prst="rect">
          <a:avLst/>
        </a:prstGeom>
        <a:solidFill>
          <a:srgbClr val="00B050"/>
        </a:solidFill>
        <a:ln w="55000" cap="flat" cmpd="thickThin"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0" rIns="45720" bIns="0" numCol="1" spcCol="1270" anchor="ctr" anchorCtr="0">
          <a:noAutofit/>
        </a:bodyPr>
        <a:lstStyle/>
        <a:p>
          <a:pPr marL="0" lvl="0" indent="0" algn="l" defTabSz="1600200">
            <a:lnSpc>
              <a:spcPct val="90000"/>
            </a:lnSpc>
            <a:spcBef>
              <a:spcPct val="0"/>
            </a:spcBef>
            <a:spcAft>
              <a:spcPct val="35000"/>
            </a:spcAft>
            <a:buNone/>
          </a:pPr>
          <a:endParaRPr lang="zh-CN" altLang="en-US" sz="3600" kern="1200" dirty="0">
            <a:latin typeface="华文中宋" pitchFamily="2" charset="-122"/>
            <a:ea typeface="华文中宋" pitchFamily="2" charset="-122"/>
          </a:endParaRPr>
        </a:p>
      </dsp:txBody>
      <dsp:txXfrm>
        <a:off x="2314886" y="1954422"/>
        <a:ext cx="1391504" cy="634247"/>
      </dsp:txXfrm>
    </dsp:sp>
    <dsp:sp modelId="{000C5F06-E117-4755-B826-FCE05A1AE7AB}">
      <dsp:nvSpPr>
        <dsp:cNvPr id="0" name=""/>
        <dsp:cNvSpPr/>
      </dsp:nvSpPr>
      <dsp:spPr>
        <a:xfrm>
          <a:off x="3762287" y="2055166"/>
          <a:ext cx="691577" cy="691577"/>
        </a:xfrm>
        <a:prstGeom prst="ellipse">
          <a:avLst/>
        </a:prstGeom>
        <a:solidFill>
          <a:schemeClr val="accent1">
            <a:alpha val="90000"/>
            <a:tint val="40000"/>
            <a:hueOff val="0"/>
            <a:satOff val="0"/>
            <a:lumOff val="0"/>
            <a:alphaOff val="0"/>
          </a:schemeClr>
        </a:solidFill>
        <a:ln w="55000" cap="flat" cmpd="thickThin"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764D784-EE9C-4444-86E2-48E243025F94}">
      <dsp:nvSpPr>
        <dsp:cNvPr id="0" name=""/>
        <dsp:cNvSpPr/>
      </dsp:nvSpPr>
      <dsp:spPr>
        <a:xfrm>
          <a:off x="4625199" y="479427"/>
          <a:ext cx="1975936" cy="1474994"/>
        </a:xfrm>
        <a:prstGeom prst="round2SameRect">
          <a:avLst>
            <a:gd name="adj1" fmla="val 8000"/>
            <a:gd name="adj2" fmla="val 0"/>
          </a:avLst>
        </a:prstGeom>
        <a:solidFill>
          <a:schemeClr val="lt1">
            <a:alpha val="90000"/>
            <a:hueOff val="0"/>
            <a:satOff val="0"/>
            <a:lumOff val="0"/>
            <a:alphaOff val="0"/>
          </a:schemeClr>
        </a:solidFill>
        <a:ln w="55000" cap="flat" cmpd="thickThin" algn="ctr">
          <a:solidFill>
            <a:schemeClr val="bg2">
              <a:lumMod val="75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6510" tIns="49530" rIns="16510" bIns="16510" numCol="1" spcCol="1270" anchor="t" anchorCtr="0">
          <a:noAutofit/>
        </a:bodyPr>
        <a:lstStyle/>
        <a:p>
          <a:pPr marL="114300" lvl="1" indent="-114300" algn="l" defTabSz="577850">
            <a:lnSpc>
              <a:spcPct val="90000"/>
            </a:lnSpc>
            <a:spcBef>
              <a:spcPct val="0"/>
            </a:spcBef>
            <a:spcAft>
              <a:spcPct val="15000"/>
            </a:spcAft>
            <a:buChar char="•"/>
          </a:pPr>
          <a:r>
            <a:rPr lang="zh-CN" altLang="en-US" sz="1300" kern="1200">
              <a:latin typeface="华文中宋" pitchFamily="2" charset="-122"/>
              <a:ea typeface="华文中宋" pitchFamily="2" charset="-122"/>
            </a:rPr>
            <a:t>基本上用关系数据库是没有办法满足高并发的需求</a:t>
          </a:r>
          <a:endParaRPr lang="zh-CN" altLang="en-US" sz="1300" kern="1200" dirty="0">
            <a:latin typeface="华文中宋" pitchFamily="2" charset="-122"/>
            <a:ea typeface="华文中宋" pitchFamily="2" charset="-122"/>
          </a:endParaRPr>
        </a:p>
        <a:p>
          <a:pPr marL="114300" lvl="1" indent="-114300" algn="l" defTabSz="577850">
            <a:lnSpc>
              <a:spcPct val="90000"/>
            </a:lnSpc>
            <a:spcBef>
              <a:spcPct val="0"/>
            </a:spcBef>
            <a:spcAft>
              <a:spcPct val="15000"/>
            </a:spcAft>
            <a:buChar char="•"/>
          </a:pPr>
          <a:r>
            <a:rPr lang="zh-CN" altLang="en-US" sz="1300" kern="1200">
              <a:latin typeface="华文中宋" pitchFamily="2" charset="-122"/>
              <a:ea typeface="华文中宋" pitchFamily="2" charset="-122"/>
            </a:rPr>
            <a:t>几万次高并发读写</a:t>
          </a:r>
          <a:endParaRPr lang="zh-CN" altLang="en-US" sz="1300" kern="1200" dirty="0">
            <a:latin typeface="华文中宋" pitchFamily="2" charset="-122"/>
            <a:ea typeface="华文中宋" pitchFamily="2" charset="-122"/>
          </a:endParaRPr>
        </a:p>
      </dsp:txBody>
      <dsp:txXfrm>
        <a:off x="4659760" y="513988"/>
        <a:ext cx="1906814" cy="1440433"/>
      </dsp:txXfrm>
    </dsp:sp>
    <dsp:sp modelId="{4E0E57ED-D1B6-47D2-B2FF-B3C37916D02B}">
      <dsp:nvSpPr>
        <dsp:cNvPr id="0" name=""/>
        <dsp:cNvSpPr/>
      </dsp:nvSpPr>
      <dsp:spPr>
        <a:xfrm>
          <a:off x="4625199" y="1954422"/>
          <a:ext cx="1975936" cy="634247"/>
        </a:xfrm>
        <a:prstGeom prst="rect">
          <a:avLst/>
        </a:prstGeom>
        <a:solidFill>
          <a:schemeClr val="bg2">
            <a:lumMod val="50000"/>
          </a:schemeClr>
        </a:solidFill>
        <a:ln w="55000" cap="flat" cmpd="thickThin"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0" rIns="45720" bIns="0" numCol="1" spcCol="1270" anchor="ctr" anchorCtr="0">
          <a:noAutofit/>
        </a:bodyPr>
        <a:lstStyle/>
        <a:p>
          <a:pPr marL="0" lvl="0" indent="0" algn="l" defTabSz="1600200">
            <a:lnSpc>
              <a:spcPct val="90000"/>
            </a:lnSpc>
            <a:spcBef>
              <a:spcPct val="0"/>
            </a:spcBef>
            <a:spcAft>
              <a:spcPct val="35000"/>
            </a:spcAft>
            <a:buNone/>
          </a:pPr>
          <a:endParaRPr lang="zh-CN" altLang="en-US" sz="3600" kern="1200" dirty="0">
            <a:latin typeface="华文中宋" pitchFamily="2" charset="-122"/>
            <a:ea typeface="华文中宋" pitchFamily="2" charset="-122"/>
          </a:endParaRPr>
        </a:p>
      </dsp:txBody>
      <dsp:txXfrm>
        <a:off x="4625199" y="1954422"/>
        <a:ext cx="1391504" cy="634247"/>
      </dsp:txXfrm>
    </dsp:sp>
    <dsp:sp modelId="{7E7863AB-4254-4845-87D0-C99669CA475A}">
      <dsp:nvSpPr>
        <dsp:cNvPr id="0" name=""/>
        <dsp:cNvSpPr/>
      </dsp:nvSpPr>
      <dsp:spPr>
        <a:xfrm>
          <a:off x="6072599" y="2055166"/>
          <a:ext cx="691577" cy="691577"/>
        </a:xfrm>
        <a:prstGeom prst="ellipse">
          <a:avLst/>
        </a:prstGeom>
        <a:solidFill>
          <a:schemeClr val="accent1">
            <a:alpha val="90000"/>
            <a:tint val="40000"/>
            <a:hueOff val="0"/>
            <a:satOff val="0"/>
            <a:lumOff val="0"/>
            <a:alphaOff val="0"/>
          </a:schemeClr>
        </a:solidFill>
        <a:ln w="55000" cap="flat" cmpd="thickThin"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E2F7E4-C5A1-4039-B65A-708D6387F269}">
      <dsp:nvSpPr>
        <dsp:cNvPr id="0" name=""/>
        <dsp:cNvSpPr/>
      </dsp:nvSpPr>
      <dsp:spPr>
        <a:xfrm>
          <a:off x="-2847798" y="-438888"/>
          <a:ext cx="3398056" cy="3398056"/>
        </a:xfrm>
        <a:prstGeom prst="blockArc">
          <a:avLst>
            <a:gd name="adj1" fmla="val 18900000"/>
            <a:gd name="adj2" fmla="val 2700000"/>
            <a:gd name="adj3" fmla="val 636"/>
          </a:avLst>
        </a:prstGeom>
        <a:noFill/>
        <a:ln w="55000" cap="flat" cmpd="thickThin"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22E7D5B-4624-4FAD-9A55-B1E5B7F66D82}">
      <dsp:nvSpPr>
        <dsp:cNvPr id="0" name=""/>
        <dsp:cNvSpPr/>
      </dsp:nvSpPr>
      <dsp:spPr>
        <a:xfrm>
          <a:off x="353789" y="252028"/>
          <a:ext cx="5111677" cy="504056"/>
        </a:xfrm>
        <a:prstGeom prst="rect">
          <a:avLst/>
        </a:prstGeom>
        <a:gradFill rotWithShape="0">
          <a:gsLst>
            <a:gs pos="0">
              <a:schemeClr val="accent3">
                <a:hueOff val="0"/>
                <a:satOff val="0"/>
                <a:lumOff val="0"/>
                <a:alphaOff val="0"/>
                <a:tint val="62000"/>
                <a:satMod val="180000"/>
              </a:schemeClr>
            </a:gs>
            <a:gs pos="65000">
              <a:schemeClr val="accent3">
                <a:hueOff val="0"/>
                <a:satOff val="0"/>
                <a:lumOff val="0"/>
                <a:alphaOff val="0"/>
                <a:tint val="32000"/>
                <a:satMod val="250000"/>
              </a:schemeClr>
            </a:gs>
            <a:gs pos="100000">
              <a:schemeClr val="accent3">
                <a:hueOff val="0"/>
                <a:satOff val="0"/>
                <a:lumOff val="0"/>
                <a:alphaOff val="0"/>
                <a:tint val="23000"/>
                <a:satMod val="300000"/>
              </a:schemeClr>
            </a:gs>
          </a:gsLst>
          <a:lin ang="16200000" scaled="0"/>
        </a:gradFill>
        <a:ln>
          <a:noFill/>
        </a:ln>
        <a:effectLst>
          <a:outerShdw blurRad="50800" dist="38100" dir="5400000" rotWithShape="0">
            <a:srgbClr val="000000">
              <a:alpha val="3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00094" tIns="50800" rIns="50800" bIns="50800" numCol="1" spcCol="1270" anchor="ctr" anchorCtr="0">
          <a:noAutofit/>
        </a:bodyPr>
        <a:lstStyle/>
        <a:p>
          <a:pPr marL="0" lvl="0" indent="0" algn="l" defTabSz="889000">
            <a:lnSpc>
              <a:spcPct val="90000"/>
            </a:lnSpc>
            <a:spcBef>
              <a:spcPct val="0"/>
            </a:spcBef>
            <a:spcAft>
              <a:spcPct val="35000"/>
            </a:spcAft>
            <a:buNone/>
          </a:pPr>
          <a:r>
            <a:rPr lang="zh-CN" altLang="en-US" sz="2000" b="0" kern="1200" dirty="0">
              <a:latin typeface="华文中宋" pitchFamily="2" charset="-122"/>
              <a:ea typeface="华文中宋" pitchFamily="2" charset="-122"/>
            </a:rPr>
            <a:t>无法满足海量数据的管理需求</a:t>
          </a:r>
        </a:p>
      </dsp:txBody>
      <dsp:txXfrm>
        <a:off x="353789" y="252028"/>
        <a:ext cx="5111677" cy="504056"/>
      </dsp:txXfrm>
    </dsp:sp>
    <dsp:sp modelId="{C9E89BE2-8312-43FC-BBE2-5DA5CCE663AD}">
      <dsp:nvSpPr>
        <dsp:cNvPr id="0" name=""/>
        <dsp:cNvSpPr/>
      </dsp:nvSpPr>
      <dsp:spPr>
        <a:xfrm>
          <a:off x="38754" y="189021"/>
          <a:ext cx="630070" cy="630070"/>
        </a:xfrm>
        <a:prstGeom prst="ellipse">
          <a:avLst/>
        </a:prstGeom>
        <a:gradFill rotWithShape="0">
          <a:gsLst>
            <a:gs pos="0">
              <a:schemeClr val="lt1">
                <a:hueOff val="0"/>
                <a:satOff val="0"/>
                <a:lumOff val="0"/>
                <a:alphaOff val="0"/>
                <a:tint val="62000"/>
                <a:satMod val="180000"/>
              </a:schemeClr>
            </a:gs>
            <a:gs pos="65000">
              <a:schemeClr val="lt1">
                <a:hueOff val="0"/>
                <a:satOff val="0"/>
                <a:lumOff val="0"/>
                <a:alphaOff val="0"/>
                <a:tint val="32000"/>
                <a:satMod val="250000"/>
              </a:schemeClr>
            </a:gs>
            <a:gs pos="100000">
              <a:schemeClr val="lt1">
                <a:hueOff val="0"/>
                <a:satOff val="0"/>
                <a:lumOff val="0"/>
                <a:alphaOff val="0"/>
                <a:tint val="23000"/>
                <a:satMod val="300000"/>
              </a:schemeClr>
            </a:gs>
          </a:gsLst>
          <a:lin ang="16200000" scaled="0"/>
        </a:gradFill>
        <a:ln w="9525" cap="flat" cmpd="sng" algn="ctr">
          <a:solidFill>
            <a:schemeClr val="accent3">
              <a:hueOff val="0"/>
              <a:satOff val="0"/>
              <a:lumOff val="0"/>
              <a:alphaOff val="0"/>
            </a:schemeClr>
          </a:solidFill>
          <a:prstDash val="solid"/>
        </a:ln>
        <a:effectLst/>
      </dsp:spPr>
      <dsp:style>
        <a:lnRef idx="1">
          <a:scrgbClr r="0" g="0" b="0"/>
        </a:lnRef>
        <a:fillRef idx="2">
          <a:scrgbClr r="0" g="0" b="0"/>
        </a:fillRef>
        <a:effectRef idx="0">
          <a:scrgbClr r="0" g="0" b="0"/>
        </a:effectRef>
        <a:fontRef idx="minor"/>
      </dsp:style>
    </dsp:sp>
    <dsp:sp modelId="{919C6D66-32D4-40BB-9093-907B076F50BA}">
      <dsp:nvSpPr>
        <dsp:cNvPr id="0" name=""/>
        <dsp:cNvSpPr/>
      </dsp:nvSpPr>
      <dsp:spPr>
        <a:xfrm>
          <a:off x="537013" y="1008112"/>
          <a:ext cx="4928452" cy="504056"/>
        </a:xfrm>
        <a:prstGeom prst="rect">
          <a:avLst/>
        </a:prstGeom>
        <a:gradFill rotWithShape="0">
          <a:gsLst>
            <a:gs pos="0">
              <a:schemeClr val="accent3">
                <a:hueOff val="5812304"/>
                <a:satOff val="-18573"/>
                <a:lumOff val="-4706"/>
                <a:alphaOff val="0"/>
                <a:tint val="62000"/>
                <a:satMod val="180000"/>
              </a:schemeClr>
            </a:gs>
            <a:gs pos="65000">
              <a:schemeClr val="accent3">
                <a:hueOff val="5812304"/>
                <a:satOff val="-18573"/>
                <a:lumOff val="-4706"/>
                <a:alphaOff val="0"/>
                <a:tint val="32000"/>
                <a:satMod val="250000"/>
              </a:schemeClr>
            </a:gs>
            <a:gs pos="100000">
              <a:schemeClr val="accent3">
                <a:hueOff val="5812304"/>
                <a:satOff val="-18573"/>
                <a:lumOff val="-4706"/>
                <a:alphaOff val="0"/>
                <a:tint val="23000"/>
                <a:satMod val="300000"/>
              </a:schemeClr>
            </a:gs>
          </a:gsLst>
          <a:lin ang="16200000" scaled="0"/>
        </a:gradFill>
        <a:ln>
          <a:noFill/>
        </a:ln>
        <a:effectLst>
          <a:outerShdw blurRad="50800" dist="38100" dir="5400000" rotWithShape="0">
            <a:srgbClr val="000000">
              <a:alpha val="3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00094" tIns="50800" rIns="50800" bIns="50800" numCol="1" spcCol="1270" anchor="ctr" anchorCtr="0">
          <a:noAutofit/>
        </a:bodyPr>
        <a:lstStyle/>
        <a:p>
          <a:pPr marL="0" lvl="0" indent="0" algn="l" defTabSz="889000">
            <a:lnSpc>
              <a:spcPct val="90000"/>
            </a:lnSpc>
            <a:spcBef>
              <a:spcPct val="0"/>
            </a:spcBef>
            <a:spcAft>
              <a:spcPct val="35000"/>
            </a:spcAft>
            <a:buNone/>
          </a:pPr>
          <a:r>
            <a:rPr lang="zh-CN" altLang="en-US" sz="2000" b="0" kern="1200" dirty="0">
              <a:latin typeface="华文中宋" pitchFamily="2" charset="-122"/>
              <a:ea typeface="华文中宋" pitchFamily="2" charset="-122"/>
            </a:rPr>
            <a:t>无法满足数据高并发的需求</a:t>
          </a:r>
        </a:p>
      </dsp:txBody>
      <dsp:txXfrm>
        <a:off x="537013" y="1008112"/>
        <a:ext cx="4928452" cy="504056"/>
      </dsp:txXfrm>
    </dsp:sp>
    <dsp:sp modelId="{10AED41E-2184-4F35-80F1-E510B50E1A34}">
      <dsp:nvSpPr>
        <dsp:cNvPr id="0" name=""/>
        <dsp:cNvSpPr/>
      </dsp:nvSpPr>
      <dsp:spPr>
        <a:xfrm>
          <a:off x="221978" y="945104"/>
          <a:ext cx="630070" cy="630070"/>
        </a:xfrm>
        <a:prstGeom prst="ellipse">
          <a:avLst/>
        </a:prstGeom>
        <a:gradFill rotWithShape="0">
          <a:gsLst>
            <a:gs pos="0">
              <a:schemeClr val="lt1">
                <a:hueOff val="0"/>
                <a:satOff val="0"/>
                <a:lumOff val="0"/>
                <a:alphaOff val="0"/>
                <a:tint val="62000"/>
                <a:satMod val="180000"/>
              </a:schemeClr>
            </a:gs>
            <a:gs pos="65000">
              <a:schemeClr val="lt1">
                <a:hueOff val="0"/>
                <a:satOff val="0"/>
                <a:lumOff val="0"/>
                <a:alphaOff val="0"/>
                <a:tint val="32000"/>
                <a:satMod val="250000"/>
              </a:schemeClr>
            </a:gs>
            <a:gs pos="100000">
              <a:schemeClr val="lt1">
                <a:hueOff val="0"/>
                <a:satOff val="0"/>
                <a:lumOff val="0"/>
                <a:alphaOff val="0"/>
                <a:tint val="23000"/>
                <a:satMod val="300000"/>
              </a:schemeClr>
            </a:gs>
          </a:gsLst>
          <a:lin ang="16200000" scaled="0"/>
        </a:gradFill>
        <a:ln w="9525" cap="flat" cmpd="sng" algn="ctr">
          <a:solidFill>
            <a:schemeClr val="accent3">
              <a:hueOff val="5812304"/>
              <a:satOff val="-18573"/>
              <a:lumOff val="-4706"/>
              <a:alphaOff val="0"/>
            </a:schemeClr>
          </a:solidFill>
          <a:prstDash val="solid"/>
        </a:ln>
        <a:effectLst/>
      </dsp:spPr>
      <dsp:style>
        <a:lnRef idx="1">
          <a:scrgbClr r="0" g="0" b="0"/>
        </a:lnRef>
        <a:fillRef idx="2">
          <a:scrgbClr r="0" g="0" b="0"/>
        </a:fillRef>
        <a:effectRef idx="0">
          <a:scrgbClr r="0" g="0" b="0"/>
        </a:effectRef>
        <a:fontRef idx="minor"/>
      </dsp:style>
    </dsp:sp>
    <dsp:sp modelId="{B0E5F264-B3B1-4AE2-9553-E13BF7ACBFDE}">
      <dsp:nvSpPr>
        <dsp:cNvPr id="0" name=""/>
        <dsp:cNvSpPr/>
      </dsp:nvSpPr>
      <dsp:spPr>
        <a:xfrm>
          <a:off x="353789" y="1764196"/>
          <a:ext cx="5111677" cy="504056"/>
        </a:xfrm>
        <a:prstGeom prst="rect">
          <a:avLst/>
        </a:prstGeom>
        <a:gradFill rotWithShape="0">
          <a:gsLst>
            <a:gs pos="0">
              <a:schemeClr val="accent3">
                <a:hueOff val="11624607"/>
                <a:satOff val="-37145"/>
                <a:lumOff val="-9412"/>
                <a:alphaOff val="0"/>
                <a:tint val="62000"/>
                <a:satMod val="180000"/>
              </a:schemeClr>
            </a:gs>
            <a:gs pos="65000">
              <a:schemeClr val="accent3">
                <a:hueOff val="11624607"/>
                <a:satOff val="-37145"/>
                <a:lumOff val="-9412"/>
                <a:alphaOff val="0"/>
                <a:tint val="32000"/>
                <a:satMod val="250000"/>
              </a:schemeClr>
            </a:gs>
            <a:gs pos="100000">
              <a:schemeClr val="accent3">
                <a:hueOff val="11624607"/>
                <a:satOff val="-37145"/>
                <a:lumOff val="-9412"/>
                <a:alphaOff val="0"/>
                <a:tint val="23000"/>
                <a:satMod val="300000"/>
              </a:schemeClr>
            </a:gs>
          </a:gsLst>
          <a:lin ang="16200000" scaled="0"/>
        </a:gradFill>
        <a:ln>
          <a:noFill/>
        </a:ln>
        <a:effectLst>
          <a:outerShdw blurRad="50800" dist="38100" dir="5400000" rotWithShape="0">
            <a:srgbClr val="000000">
              <a:alpha val="3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00094" tIns="50800" rIns="50800" bIns="50800" numCol="1" spcCol="1270" anchor="ctr" anchorCtr="0">
          <a:noAutofit/>
        </a:bodyPr>
        <a:lstStyle/>
        <a:p>
          <a:pPr marL="0" lvl="0" indent="0" algn="l" defTabSz="889000">
            <a:lnSpc>
              <a:spcPct val="90000"/>
            </a:lnSpc>
            <a:spcBef>
              <a:spcPct val="0"/>
            </a:spcBef>
            <a:spcAft>
              <a:spcPct val="35000"/>
            </a:spcAft>
            <a:buNone/>
          </a:pPr>
          <a:r>
            <a:rPr lang="zh-CN" altLang="en-US" sz="2000" b="0" kern="1200" dirty="0">
              <a:latin typeface="华文中宋" pitchFamily="2" charset="-122"/>
              <a:ea typeface="华文中宋" pitchFamily="2" charset="-122"/>
            </a:rPr>
            <a:t>无法满足高可扩展性和高可用性的需求</a:t>
          </a:r>
        </a:p>
      </dsp:txBody>
      <dsp:txXfrm>
        <a:off x="353789" y="1764196"/>
        <a:ext cx="5111677" cy="504056"/>
      </dsp:txXfrm>
    </dsp:sp>
    <dsp:sp modelId="{C942AB08-4949-42D8-A95E-498E8EDC4003}">
      <dsp:nvSpPr>
        <dsp:cNvPr id="0" name=""/>
        <dsp:cNvSpPr/>
      </dsp:nvSpPr>
      <dsp:spPr>
        <a:xfrm>
          <a:off x="38754" y="1701189"/>
          <a:ext cx="630070" cy="630070"/>
        </a:xfrm>
        <a:prstGeom prst="ellipse">
          <a:avLst/>
        </a:prstGeom>
        <a:gradFill rotWithShape="0">
          <a:gsLst>
            <a:gs pos="0">
              <a:schemeClr val="lt1">
                <a:hueOff val="0"/>
                <a:satOff val="0"/>
                <a:lumOff val="0"/>
                <a:alphaOff val="0"/>
                <a:tint val="62000"/>
                <a:satMod val="180000"/>
              </a:schemeClr>
            </a:gs>
            <a:gs pos="65000">
              <a:schemeClr val="lt1">
                <a:hueOff val="0"/>
                <a:satOff val="0"/>
                <a:lumOff val="0"/>
                <a:alphaOff val="0"/>
                <a:tint val="32000"/>
                <a:satMod val="250000"/>
              </a:schemeClr>
            </a:gs>
            <a:gs pos="100000">
              <a:schemeClr val="lt1">
                <a:hueOff val="0"/>
                <a:satOff val="0"/>
                <a:lumOff val="0"/>
                <a:alphaOff val="0"/>
                <a:tint val="23000"/>
                <a:satMod val="300000"/>
              </a:schemeClr>
            </a:gs>
          </a:gsLst>
          <a:lin ang="16200000" scaled="0"/>
        </a:gradFill>
        <a:ln w="9525" cap="flat" cmpd="sng" algn="ctr">
          <a:solidFill>
            <a:schemeClr val="accent3">
              <a:hueOff val="11624607"/>
              <a:satOff val="-37145"/>
              <a:lumOff val="-9412"/>
              <a:alphaOff val="0"/>
            </a:schemeClr>
          </a:solidFill>
          <a:prstDash val="solid"/>
        </a:ln>
        <a:effectLst/>
      </dsp:spPr>
      <dsp:style>
        <a:lnRef idx="1">
          <a:scrgbClr r="0" g="0" b="0"/>
        </a:lnRef>
        <a:fillRef idx="2">
          <a:scrgbClr r="0" g="0" b="0"/>
        </a:fillRef>
        <a:effectRef idx="0">
          <a:scrgbClr r="0" g="0" b="0"/>
        </a:effectRef>
        <a:fontRef idx="minor"/>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07ED63-872D-484F-BB3C-2CBDEFFB6BD1}">
      <dsp:nvSpPr>
        <dsp:cNvPr id="0" name=""/>
        <dsp:cNvSpPr/>
      </dsp:nvSpPr>
      <dsp:spPr>
        <a:xfrm>
          <a:off x="391562" y="0"/>
          <a:ext cx="2943629" cy="2197357"/>
        </a:xfrm>
        <a:prstGeom prst="round2SameRect">
          <a:avLst>
            <a:gd name="adj1" fmla="val 8000"/>
            <a:gd name="adj2" fmla="val 0"/>
          </a:avLst>
        </a:prstGeom>
        <a:solidFill>
          <a:schemeClr val="lt1">
            <a:alpha val="90000"/>
            <a:hueOff val="0"/>
            <a:satOff val="0"/>
            <a:lumOff val="0"/>
            <a:alphaOff val="0"/>
          </a:schemeClr>
        </a:solidFill>
        <a:ln w="9525" cap="flat" cmpd="sng" algn="ctr">
          <a:solidFill>
            <a:schemeClr val="accent3">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2860" tIns="68580" rIns="22860" bIns="22860" numCol="1" spcCol="1270" anchor="t" anchorCtr="0">
          <a:noAutofit/>
        </a:bodyPr>
        <a:lstStyle/>
        <a:p>
          <a:pPr marL="171450" lvl="1" indent="-171450" algn="l" defTabSz="800100">
            <a:lnSpc>
              <a:spcPct val="90000"/>
            </a:lnSpc>
            <a:spcBef>
              <a:spcPct val="0"/>
            </a:spcBef>
            <a:spcAft>
              <a:spcPct val="15000"/>
            </a:spcAft>
            <a:buChar char="•"/>
          </a:pPr>
          <a:r>
            <a:rPr lang="en-US" altLang="zh-CN" sz="1800" b="0" kern="1200">
              <a:latin typeface="Times New Roman" pitchFamily="18" charset="0"/>
              <a:ea typeface="华文中宋" pitchFamily="2" charset="-122"/>
              <a:cs typeface="Times New Roman" pitchFamily="18" charset="0"/>
            </a:rPr>
            <a:t>Web2.0</a:t>
          </a:r>
          <a:r>
            <a:rPr lang="zh-CN" altLang="zh-CN" sz="1800" b="0" kern="1200">
              <a:latin typeface="Times New Roman" pitchFamily="18" charset="0"/>
              <a:ea typeface="华文中宋" pitchFamily="2" charset="-122"/>
              <a:cs typeface="Times New Roman" pitchFamily="18" charset="0"/>
            </a:rPr>
            <a:t>网站系统通常不要求严格的数据库事务</a:t>
          </a:r>
          <a:endParaRPr lang="zh-CN" altLang="en-US" sz="1800" b="0" kern="1200" dirty="0">
            <a:latin typeface="Times New Roman" pitchFamily="18" charset="0"/>
            <a:ea typeface="华文中宋" pitchFamily="2" charset="-122"/>
            <a:cs typeface="Times New Roman" pitchFamily="18" charset="0"/>
          </a:endParaRPr>
        </a:p>
      </dsp:txBody>
      <dsp:txXfrm>
        <a:off x="443049" y="51487"/>
        <a:ext cx="2840655" cy="2145870"/>
      </dsp:txXfrm>
    </dsp:sp>
    <dsp:sp modelId="{9E4D6BBA-F8A4-452E-B85E-51198F1A78DA}">
      <dsp:nvSpPr>
        <dsp:cNvPr id="0" name=""/>
        <dsp:cNvSpPr/>
      </dsp:nvSpPr>
      <dsp:spPr>
        <a:xfrm>
          <a:off x="394270" y="2200690"/>
          <a:ext cx="2943629" cy="944863"/>
        </a:xfrm>
        <a:prstGeom prst="rect">
          <a:avLst/>
        </a:prstGeom>
        <a:gradFill rotWithShape="0">
          <a:gsLst>
            <a:gs pos="0">
              <a:schemeClr val="accent3">
                <a:hueOff val="0"/>
                <a:satOff val="0"/>
                <a:lumOff val="0"/>
                <a:alphaOff val="0"/>
                <a:tint val="62000"/>
                <a:satMod val="180000"/>
              </a:schemeClr>
            </a:gs>
            <a:gs pos="65000">
              <a:schemeClr val="accent3">
                <a:hueOff val="0"/>
                <a:satOff val="0"/>
                <a:lumOff val="0"/>
                <a:alphaOff val="0"/>
                <a:tint val="32000"/>
                <a:satMod val="250000"/>
              </a:schemeClr>
            </a:gs>
            <a:gs pos="100000">
              <a:schemeClr val="accent3">
                <a:hueOff val="0"/>
                <a:satOff val="0"/>
                <a:lumOff val="0"/>
                <a:alphaOff val="0"/>
                <a:tint val="23000"/>
                <a:satMod val="300000"/>
              </a:schemeClr>
            </a:gs>
          </a:gsLst>
          <a:lin ang="16200000" scaled="0"/>
        </a:gradFill>
        <a:ln w="9525" cap="flat" cmpd="sng" algn="ctr">
          <a:solidFill>
            <a:schemeClr val="accent3">
              <a:hueOff val="0"/>
              <a:satOff val="0"/>
              <a:lumOff val="0"/>
              <a:alphaOff val="0"/>
            </a:schemeClr>
          </a:solidFill>
          <a:prstDash val="solid"/>
        </a:ln>
        <a:effectLst>
          <a:outerShdw blurRad="50800" dist="38100" dir="5400000" rotWithShape="0">
            <a:srgbClr val="000000">
              <a:alpha val="35000"/>
            </a:srgbClr>
          </a:outerShdw>
        </a:effectLst>
      </dsp:spPr>
      <dsp:style>
        <a:lnRef idx="1">
          <a:scrgbClr r="0" g="0" b="0"/>
        </a:lnRef>
        <a:fillRef idx="2">
          <a:scrgbClr r="0" g="0" b="0"/>
        </a:fillRef>
        <a:effectRef idx="1">
          <a:scrgbClr r="0" g="0" b="0"/>
        </a:effectRef>
        <a:fontRef idx="minor">
          <a:schemeClr val="dk1"/>
        </a:fontRef>
      </dsp:style>
      <dsp:txBody>
        <a:bodyPr spcFirstLastPara="0" vert="horz" wrap="square" lIns="68580" tIns="0" rIns="22860" bIns="0" numCol="1" spcCol="1270" anchor="ctr" anchorCtr="0">
          <a:noAutofit/>
        </a:bodyPr>
        <a:lstStyle/>
        <a:p>
          <a:pPr marL="0" lvl="0" indent="0" algn="l" defTabSz="800100">
            <a:lnSpc>
              <a:spcPct val="90000"/>
            </a:lnSpc>
            <a:spcBef>
              <a:spcPct val="0"/>
            </a:spcBef>
            <a:spcAft>
              <a:spcPct val="35000"/>
            </a:spcAft>
            <a:buNone/>
          </a:pPr>
          <a:r>
            <a:rPr lang="zh-CN" altLang="en-US" sz="1800" b="0" kern="1200">
              <a:latin typeface="Times New Roman" pitchFamily="18" charset="0"/>
              <a:ea typeface="华文中宋" pitchFamily="2" charset="-122"/>
              <a:cs typeface="Times New Roman" pitchFamily="18" charset="0"/>
            </a:rPr>
            <a:t>银行存款与发微博</a:t>
          </a:r>
        </a:p>
      </dsp:txBody>
      <dsp:txXfrm>
        <a:off x="394270" y="2200690"/>
        <a:ext cx="2072978" cy="944863"/>
      </dsp:txXfrm>
    </dsp:sp>
    <dsp:sp modelId="{74C931C8-0E2B-4A45-B703-88C9A2CF06FB}">
      <dsp:nvSpPr>
        <dsp:cNvPr id="0" name=""/>
        <dsp:cNvSpPr/>
      </dsp:nvSpPr>
      <dsp:spPr>
        <a:xfrm>
          <a:off x="2550520" y="2350773"/>
          <a:ext cx="1030270" cy="1030270"/>
        </a:xfrm>
        <a:prstGeom prst="ellipse">
          <a:avLst/>
        </a:prstGeom>
        <a:solidFill>
          <a:schemeClr val="accent3">
            <a:tint val="40000"/>
            <a:alpha val="90000"/>
            <a:hueOff val="0"/>
            <a:satOff val="0"/>
            <a:lumOff val="0"/>
            <a:alphaOff val="0"/>
          </a:schemeClr>
        </a:solidFill>
        <a:ln w="9525" cap="flat" cmpd="sng" algn="ctr">
          <a:solidFill>
            <a:schemeClr val="accent3">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B727C864-8199-4EF5-BA17-145CA8895E3F}">
      <dsp:nvSpPr>
        <dsp:cNvPr id="0" name=""/>
        <dsp:cNvSpPr/>
      </dsp:nvSpPr>
      <dsp:spPr>
        <a:xfrm>
          <a:off x="3836033" y="3332"/>
          <a:ext cx="2943629" cy="2197357"/>
        </a:xfrm>
        <a:prstGeom prst="round2SameRect">
          <a:avLst>
            <a:gd name="adj1" fmla="val 8000"/>
            <a:gd name="adj2" fmla="val 0"/>
          </a:avLst>
        </a:prstGeom>
        <a:solidFill>
          <a:schemeClr val="lt1">
            <a:alpha val="90000"/>
            <a:hueOff val="0"/>
            <a:satOff val="0"/>
            <a:lumOff val="0"/>
            <a:alphaOff val="0"/>
          </a:schemeClr>
        </a:solidFill>
        <a:ln w="9525" cap="flat" cmpd="sng" algn="ctr">
          <a:solidFill>
            <a:schemeClr val="accent3">
              <a:hueOff val="11624607"/>
              <a:satOff val="-37145"/>
              <a:lumOff val="-9412"/>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2860" tIns="68580" rIns="22860" bIns="22860" numCol="1" spcCol="1270" anchor="t" anchorCtr="0">
          <a:noAutofit/>
        </a:bodyPr>
        <a:lstStyle/>
        <a:p>
          <a:pPr marL="171450" lvl="1" indent="-171450" algn="l" defTabSz="800100">
            <a:lnSpc>
              <a:spcPct val="90000"/>
            </a:lnSpc>
            <a:spcBef>
              <a:spcPct val="0"/>
            </a:spcBef>
            <a:spcAft>
              <a:spcPct val="15000"/>
            </a:spcAft>
            <a:buChar char="•"/>
          </a:pPr>
          <a:r>
            <a:rPr lang="en-US" altLang="zh-CN" sz="1800" b="0" kern="1200" dirty="0">
              <a:latin typeface="Times New Roman" pitchFamily="18" charset="0"/>
              <a:ea typeface="华文中宋" pitchFamily="2" charset="-122"/>
              <a:cs typeface="Times New Roman" pitchFamily="18" charset="0"/>
            </a:rPr>
            <a:t>Web2.0</a:t>
          </a:r>
          <a:r>
            <a:rPr lang="zh-CN" altLang="zh-CN" sz="1800" b="0" kern="1200" dirty="0">
              <a:latin typeface="Times New Roman" pitchFamily="18" charset="0"/>
              <a:ea typeface="华文中宋" pitchFamily="2" charset="-122"/>
              <a:cs typeface="Times New Roman" pitchFamily="18" charset="0"/>
            </a:rPr>
            <a:t>通常不包含大量复杂的</a:t>
          </a:r>
          <a:r>
            <a:rPr lang="en-US" altLang="zh-CN" sz="1800" b="0" kern="1200" dirty="0">
              <a:latin typeface="Times New Roman" pitchFamily="18" charset="0"/>
              <a:ea typeface="华文中宋" pitchFamily="2" charset="-122"/>
              <a:cs typeface="Times New Roman" pitchFamily="18" charset="0"/>
            </a:rPr>
            <a:t>SQL</a:t>
          </a:r>
          <a:r>
            <a:rPr lang="zh-CN" altLang="zh-CN" sz="1800" b="0" kern="1200" dirty="0">
              <a:latin typeface="Times New Roman" pitchFamily="18" charset="0"/>
              <a:ea typeface="华文中宋" pitchFamily="2" charset="-122"/>
              <a:cs typeface="Times New Roman" pitchFamily="18" charset="0"/>
            </a:rPr>
            <a:t>查询</a:t>
          </a:r>
          <a:r>
            <a:rPr lang="zh-CN" altLang="en-US" sz="1800" b="0" kern="1200" dirty="0">
              <a:latin typeface="Times New Roman" pitchFamily="18" charset="0"/>
              <a:ea typeface="华文中宋" pitchFamily="2" charset="-122"/>
              <a:cs typeface="Times New Roman" pitchFamily="18" charset="0"/>
            </a:rPr>
            <a:t>（去结构化，存储空间换取更好的查询性能）</a:t>
          </a:r>
        </a:p>
      </dsp:txBody>
      <dsp:txXfrm>
        <a:off x="3887520" y="54819"/>
        <a:ext cx="2840655" cy="2145870"/>
      </dsp:txXfrm>
    </dsp:sp>
    <dsp:sp modelId="{FD5BD530-F322-43AC-9259-411606B20AC8}">
      <dsp:nvSpPr>
        <dsp:cNvPr id="0" name=""/>
        <dsp:cNvSpPr/>
      </dsp:nvSpPr>
      <dsp:spPr>
        <a:xfrm>
          <a:off x="3836033" y="2200690"/>
          <a:ext cx="2943629" cy="944863"/>
        </a:xfrm>
        <a:prstGeom prst="rect">
          <a:avLst/>
        </a:prstGeom>
        <a:gradFill rotWithShape="0">
          <a:gsLst>
            <a:gs pos="0">
              <a:schemeClr val="accent3">
                <a:hueOff val="11624607"/>
                <a:satOff val="-37145"/>
                <a:lumOff val="-9412"/>
                <a:alphaOff val="0"/>
                <a:tint val="62000"/>
                <a:satMod val="180000"/>
              </a:schemeClr>
            </a:gs>
            <a:gs pos="65000">
              <a:schemeClr val="accent3">
                <a:hueOff val="11624607"/>
                <a:satOff val="-37145"/>
                <a:lumOff val="-9412"/>
                <a:alphaOff val="0"/>
                <a:tint val="32000"/>
                <a:satMod val="250000"/>
              </a:schemeClr>
            </a:gs>
            <a:gs pos="100000">
              <a:schemeClr val="accent3">
                <a:hueOff val="11624607"/>
                <a:satOff val="-37145"/>
                <a:lumOff val="-9412"/>
                <a:alphaOff val="0"/>
                <a:tint val="23000"/>
                <a:satMod val="300000"/>
              </a:schemeClr>
            </a:gs>
          </a:gsLst>
          <a:lin ang="16200000" scaled="0"/>
        </a:gradFill>
        <a:ln w="9525" cap="flat" cmpd="sng" algn="ctr">
          <a:solidFill>
            <a:schemeClr val="accent3">
              <a:hueOff val="11624607"/>
              <a:satOff val="-37145"/>
              <a:lumOff val="-9412"/>
              <a:alphaOff val="0"/>
            </a:schemeClr>
          </a:solidFill>
          <a:prstDash val="solid"/>
        </a:ln>
        <a:effectLst>
          <a:outerShdw blurRad="50800" dist="38100" dir="5400000" rotWithShape="0">
            <a:srgbClr val="000000">
              <a:alpha val="35000"/>
            </a:srgbClr>
          </a:outerShdw>
        </a:effectLst>
      </dsp:spPr>
      <dsp:style>
        <a:lnRef idx="1">
          <a:scrgbClr r="0" g="0" b="0"/>
        </a:lnRef>
        <a:fillRef idx="2">
          <a:scrgbClr r="0" g="0" b="0"/>
        </a:fillRef>
        <a:effectRef idx="1">
          <a:scrgbClr r="0" g="0" b="0"/>
        </a:effectRef>
        <a:fontRef idx="minor">
          <a:schemeClr val="dk1"/>
        </a:fontRef>
      </dsp:style>
      <dsp:txBody>
        <a:bodyPr spcFirstLastPara="0" vert="horz" wrap="square" lIns="68580" tIns="0" rIns="22860" bIns="0" numCol="1" spcCol="1270" anchor="ctr" anchorCtr="0">
          <a:noAutofit/>
        </a:bodyPr>
        <a:lstStyle/>
        <a:p>
          <a:pPr marL="0" lvl="0" indent="0" algn="l" defTabSz="800100">
            <a:lnSpc>
              <a:spcPct val="90000"/>
            </a:lnSpc>
            <a:spcBef>
              <a:spcPct val="0"/>
            </a:spcBef>
            <a:spcAft>
              <a:spcPct val="35000"/>
            </a:spcAft>
            <a:buNone/>
          </a:pPr>
          <a:r>
            <a:rPr lang="zh-CN" altLang="en-US" sz="1800" b="0" kern="1200">
              <a:latin typeface="Times New Roman" pitchFamily="18" charset="0"/>
              <a:ea typeface="华文中宋" pitchFamily="2" charset="-122"/>
              <a:cs typeface="Times New Roman" pitchFamily="18" charset="0"/>
            </a:rPr>
            <a:t>多表连接没必要</a:t>
          </a:r>
        </a:p>
      </dsp:txBody>
      <dsp:txXfrm>
        <a:off x="3836033" y="2200690"/>
        <a:ext cx="2072978" cy="944863"/>
      </dsp:txXfrm>
    </dsp:sp>
    <dsp:sp modelId="{09DB0297-D17D-4C88-8E77-3E7F8B2DB8FD}">
      <dsp:nvSpPr>
        <dsp:cNvPr id="0" name=""/>
        <dsp:cNvSpPr/>
      </dsp:nvSpPr>
      <dsp:spPr>
        <a:xfrm>
          <a:off x="5992282" y="2350773"/>
          <a:ext cx="1030270" cy="1030270"/>
        </a:xfrm>
        <a:prstGeom prst="ellipse">
          <a:avLst/>
        </a:prstGeom>
        <a:solidFill>
          <a:schemeClr val="accent3">
            <a:tint val="40000"/>
            <a:alpha val="90000"/>
            <a:hueOff val="12771134"/>
            <a:satOff val="-53098"/>
            <a:lumOff val="-4485"/>
            <a:alphaOff val="0"/>
          </a:schemeClr>
        </a:solidFill>
        <a:ln w="9525" cap="flat" cmpd="sng" algn="ctr">
          <a:solidFill>
            <a:schemeClr val="accent3">
              <a:tint val="40000"/>
              <a:alpha val="90000"/>
              <a:hueOff val="12771134"/>
              <a:satOff val="-53098"/>
              <a:lumOff val="-4485"/>
              <a:alphaOff val="0"/>
            </a:schemeClr>
          </a:solidFill>
          <a:prstDash val="solid"/>
        </a:ln>
        <a:effectLst/>
      </dsp:spPr>
      <dsp:style>
        <a:lnRef idx="1">
          <a:scrgbClr r="0" g="0" b="0"/>
        </a:lnRef>
        <a:fillRef idx="1">
          <a:scrgbClr r="0" g="0" b="0"/>
        </a:fillRef>
        <a:effectRef idx="0">
          <a:scrgbClr r="0" g="0" b="0"/>
        </a:effectRef>
        <a:fontRef idx="minor"/>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C69B36D-661D-4F64-8EAE-55A40FB94957}">
      <dsp:nvSpPr>
        <dsp:cNvPr id="0" name=""/>
        <dsp:cNvSpPr/>
      </dsp:nvSpPr>
      <dsp:spPr>
        <a:xfrm>
          <a:off x="1220857" y="1085659"/>
          <a:ext cx="2283441" cy="1523055"/>
        </a:xfrm>
        <a:prstGeom prst="rect">
          <a:avLst/>
        </a:prstGeom>
        <a:solidFill>
          <a:schemeClr val="accent2">
            <a:tint val="40000"/>
            <a:alpha val="90000"/>
            <a:hueOff val="0"/>
            <a:satOff val="0"/>
            <a:lumOff val="0"/>
            <a:alphaOff val="0"/>
          </a:schemeClr>
        </a:solidFill>
        <a:ln w="55000" cap="flat" cmpd="thickThin"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0" tIns="163576" rIns="163576" bIns="163576" numCol="1" spcCol="1270" anchor="ctr" anchorCtr="0">
          <a:noAutofit/>
        </a:bodyPr>
        <a:lstStyle/>
        <a:p>
          <a:pPr marL="0" lvl="0" indent="0" algn="l" defTabSz="1022350">
            <a:lnSpc>
              <a:spcPct val="90000"/>
            </a:lnSpc>
            <a:spcBef>
              <a:spcPct val="0"/>
            </a:spcBef>
            <a:spcAft>
              <a:spcPct val="35000"/>
            </a:spcAft>
            <a:buNone/>
          </a:pPr>
          <a:r>
            <a:rPr lang="zh-CN" altLang="en-US" sz="2300" kern="1200">
              <a:latin typeface="Times New Roman" pitchFamily="18" charset="0"/>
              <a:ea typeface="华文中宋" pitchFamily="2" charset="-122"/>
              <a:cs typeface="Times New Roman" pitchFamily="18" charset="0"/>
            </a:rPr>
            <a:t>具有</a:t>
          </a:r>
          <a:r>
            <a:rPr lang="zh-CN" altLang="en-US" sz="2300" kern="1200" dirty="0">
              <a:latin typeface="Times New Roman" pitchFamily="18" charset="0"/>
              <a:ea typeface="华文中宋" pitchFamily="2" charset="-122"/>
              <a:cs typeface="Times New Roman" pitchFamily="18" charset="0"/>
            </a:rPr>
            <a:t>非常完备的关系代数理论作为基础</a:t>
          </a:r>
        </a:p>
      </dsp:txBody>
      <dsp:txXfrm>
        <a:off x="1586207" y="1085659"/>
        <a:ext cx="1918090" cy="1523055"/>
      </dsp:txXfrm>
    </dsp:sp>
    <dsp:sp modelId="{11B32724-7471-459E-A197-5A582FA2444C}">
      <dsp:nvSpPr>
        <dsp:cNvPr id="0" name=""/>
        <dsp:cNvSpPr/>
      </dsp:nvSpPr>
      <dsp:spPr>
        <a:xfrm>
          <a:off x="1220857" y="2608714"/>
          <a:ext cx="2283441" cy="1523055"/>
        </a:xfrm>
        <a:prstGeom prst="rect">
          <a:avLst/>
        </a:prstGeom>
        <a:solidFill>
          <a:schemeClr val="accent2">
            <a:tint val="40000"/>
            <a:alpha val="90000"/>
            <a:hueOff val="-6994751"/>
            <a:satOff val="5534"/>
            <a:lumOff val="392"/>
            <a:alphaOff val="0"/>
          </a:schemeClr>
        </a:solidFill>
        <a:ln w="55000" cap="flat" cmpd="thickThin" algn="ctr">
          <a:solidFill>
            <a:schemeClr val="accent2">
              <a:tint val="40000"/>
              <a:alpha val="90000"/>
              <a:hueOff val="-6994751"/>
              <a:satOff val="5534"/>
              <a:lumOff val="392"/>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0" tIns="163576" rIns="163576" bIns="163576" numCol="1" spcCol="1270" anchor="ctr" anchorCtr="0">
          <a:noAutofit/>
        </a:bodyPr>
        <a:lstStyle/>
        <a:p>
          <a:pPr marL="0" lvl="0" indent="0" algn="l" defTabSz="1022350">
            <a:lnSpc>
              <a:spcPct val="90000"/>
            </a:lnSpc>
            <a:spcBef>
              <a:spcPct val="0"/>
            </a:spcBef>
            <a:spcAft>
              <a:spcPct val="35000"/>
            </a:spcAft>
            <a:buNone/>
          </a:pPr>
          <a:r>
            <a:rPr lang="zh-CN" altLang="en-US" sz="2300" kern="1200" dirty="0">
              <a:latin typeface="Times New Roman" pitchFamily="18" charset="0"/>
              <a:ea typeface="华文中宋" pitchFamily="2" charset="-122"/>
              <a:cs typeface="Times New Roman" pitchFamily="18" charset="0"/>
            </a:rPr>
            <a:t>有严格的标准</a:t>
          </a:r>
        </a:p>
      </dsp:txBody>
      <dsp:txXfrm>
        <a:off x="1586207" y="2608714"/>
        <a:ext cx="1918090" cy="1523055"/>
      </dsp:txXfrm>
    </dsp:sp>
    <dsp:sp modelId="{AA9B551A-3087-4873-A607-40CFE0A97E34}">
      <dsp:nvSpPr>
        <dsp:cNvPr id="0" name=""/>
        <dsp:cNvSpPr/>
      </dsp:nvSpPr>
      <dsp:spPr>
        <a:xfrm>
          <a:off x="211317" y="554424"/>
          <a:ext cx="1122006" cy="1096584"/>
        </a:xfrm>
        <a:prstGeom prst="ellipse">
          <a:avLst/>
        </a:prstGeom>
        <a:solidFill>
          <a:schemeClr val="accent2">
            <a:hueOff val="0"/>
            <a:satOff val="0"/>
            <a:lumOff val="0"/>
            <a:alphaOff val="0"/>
          </a:schemeClr>
        </a:solidFill>
        <a:ln w="55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155700">
            <a:lnSpc>
              <a:spcPct val="90000"/>
            </a:lnSpc>
            <a:spcBef>
              <a:spcPct val="0"/>
            </a:spcBef>
            <a:spcAft>
              <a:spcPct val="35000"/>
            </a:spcAft>
            <a:buNone/>
          </a:pPr>
          <a:endParaRPr lang="zh-CN" altLang="en-US" sz="2600" kern="1200" dirty="0">
            <a:latin typeface="Times New Roman" pitchFamily="18" charset="0"/>
            <a:ea typeface="华文中宋" pitchFamily="2" charset="-122"/>
            <a:cs typeface="Times New Roman" pitchFamily="18" charset="0"/>
          </a:endParaRPr>
        </a:p>
      </dsp:txBody>
      <dsp:txXfrm>
        <a:off x="375631" y="715015"/>
        <a:ext cx="793378" cy="775402"/>
      </dsp:txXfrm>
    </dsp:sp>
    <dsp:sp modelId="{5D5CC7BC-087A-4618-9BA8-C9B163B4B70C}">
      <dsp:nvSpPr>
        <dsp:cNvPr id="0" name=""/>
        <dsp:cNvSpPr/>
      </dsp:nvSpPr>
      <dsp:spPr>
        <a:xfrm>
          <a:off x="4626305" y="1085659"/>
          <a:ext cx="2283441" cy="1523055"/>
        </a:xfrm>
        <a:prstGeom prst="rect">
          <a:avLst/>
        </a:prstGeom>
        <a:solidFill>
          <a:schemeClr val="accent2">
            <a:tint val="40000"/>
            <a:alpha val="90000"/>
            <a:hueOff val="-13989501"/>
            <a:satOff val="11069"/>
            <a:lumOff val="783"/>
            <a:alphaOff val="0"/>
          </a:schemeClr>
        </a:solidFill>
        <a:ln w="55000" cap="flat" cmpd="thickThin" algn="ctr">
          <a:solidFill>
            <a:schemeClr val="accent2">
              <a:tint val="40000"/>
              <a:alpha val="90000"/>
              <a:hueOff val="-13989501"/>
              <a:satOff val="11069"/>
              <a:lumOff val="783"/>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0" tIns="163576" rIns="163576" bIns="163576" numCol="1" spcCol="1270" anchor="ctr" anchorCtr="0">
          <a:noAutofit/>
        </a:bodyPr>
        <a:lstStyle/>
        <a:p>
          <a:pPr marL="0" lvl="0" indent="0" algn="l" defTabSz="1022350">
            <a:lnSpc>
              <a:spcPct val="90000"/>
            </a:lnSpc>
            <a:spcBef>
              <a:spcPct val="0"/>
            </a:spcBef>
            <a:spcAft>
              <a:spcPct val="35000"/>
            </a:spcAft>
            <a:buNone/>
          </a:pPr>
          <a:r>
            <a:rPr lang="zh-CN" altLang="en-US" sz="2300" kern="1200" dirty="0">
              <a:latin typeface="Times New Roman" pitchFamily="18" charset="0"/>
              <a:ea typeface="华文中宋" pitchFamily="2" charset="-122"/>
              <a:cs typeface="Times New Roman" pitchFamily="18" charset="0"/>
            </a:rPr>
            <a:t>支持事务一致性</a:t>
          </a:r>
        </a:p>
      </dsp:txBody>
      <dsp:txXfrm>
        <a:off x="4991655" y="1085659"/>
        <a:ext cx="1918090" cy="1523055"/>
      </dsp:txXfrm>
    </dsp:sp>
    <dsp:sp modelId="{BC7C3F19-5230-430C-A304-8AB06FEB7DC1}">
      <dsp:nvSpPr>
        <dsp:cNvPr id="0" name=""/>
        <dsp:cNvSpPr/>
      </dsp:nvSpPr>
      <dsp:spPr>
        <a:xfrm>
          <a:off x="4626305" y="2608714"/>
          <a:ext cx="2283441" cy="1523055"/>
        </a:xfrm>
        <a:prstGeom prst="rect">
          <a:avLst/>
        </a:prstGeom>
        <a:solidFill>
          <a:schemeClr val="accent2">
            <a:tint val="40000"/>
            <a:alpha val="90000"/>
            <a:hueOff val="-20984251"/>
            <a:satOff val="16603"/>
            <a:lumOff val="1175"/>
            <a:alphaOff val="0"/>
          </a:schemeClr>
        </a:solidFill>
        <a:ln w="55000" cap="flat" cmpd="thickThin" algn="ctr">
          <a:solidFill>
            <a:schemeClr val="accent2">
              <a:tint val="40000"/>
              <a:alpha val="90000"/>
              <a:hueOff val="-20984251"/>
              <a:satOff val="16603"/>
              <a:lumOff val="1175"/>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0" tIns="163576" rIns="163576" bIns="163576" numCol="1" spcCol="1270" anchor="ctr" anchorCtr="0">
          <a:noAutofit/>
        </a:bodyPr>
        <a:lstStyle/>
        <a:p>
          <a:pPr marL="0" lvl="0" indent="0" algn="l" defTabSz="1022350">
            <a:lnSpc>
              <a:spcPct val="90000"/>
            </a:lnSpc>
            <a:spcBef>
              <a:spcPct val="0"/>
            </a:spcBef>
            <a:spcAft>
              <a:spcPct val="35000"/>
            </a:spcAft>
            <a:buNone/>
          </a:pPr>
          <a:r>
            <a:rPr lang="zh-CN" altLang="en-US" sz="2300" kern="1200" dirty="0">
              <a:latin typeface="Times New Roman" pitchFamily="18" charset="0"/>
              <a:ea typeface="华文中宋" pitchFamily="2" charset="-122"/>
              <a:cs typeface="Times New Roman" pitchFamily="18" charset="0"/>
            </a:rPr>
            <a:t>可以借助索引机制实现</a:t>
          </a:r>
          <a:r>
            <a:rPr lang="zh-CN" altLang="en-US" sz="2300" kern="1200">
              <a:latin typeface="Times New Roman" pitchFamily="18" charset="0"/>
              <a:ea typeface="华文中宋" pitchFamily="2" charset="-122"/>
              <a:cs typeface="Times New Roman" pitchFamily="18" charset="0"/>
            </a:rPr>
            <a:t>非常高效的查询</a:t>
          </a:r>
          <a:endParaRPr lang="zh-CN" altLang="en-US" sz="2300" kern="1200" dirty="0">
            <a:latin typeface="Times New Roman" pitchFamily="18" charset="0"/>
            <a:ea typeface="华文中宋" pitchFamily="2" charset="-122"/>
            <a:cs typeface="Times New Roman" pitchFamily="18" charset="0"/>
          </a:endParaRPr>
        </a:p>
      </dsp:txBody>
      <dsp:txXfrm>
        <a:off x="4991655" y="2608714"/>
        <a:ext cx="1918090" cy="1523055"/>
      </dsp:txXfrm>
    </dsp:sp>
    <dsp:sp modelId="{9A70BB9A-D7D7-4BC6-BEF3-8EF53BFE8F3D}">
      <dsp:nvSpPr>
        <dsp:cNvPr id="0" name=""/>
        <dsp:cNvSpPr/>
      </dsp:nvSpPr>
      <dsp:spPr>
        <a:xfrm>
          <a:off x="3648867" y="618650"/>
          <a:ext cx="1032358" cy="1032358"/>
        </a:xfrm>
        <a:prstGeom prst="ellipse">
          <a:avLst/>
        </a:prstGeom>
        <a:solidFill>
          <a:schemeClr val="accent2">
            <a:hueOff val="-20163186"/>
            <a:satOff val="8769"/>
            <a:lumOff val="2550"/>
            <a:alphaOff val="0"/>
          </a:schemeClr>
        </a:solidFill>
        <a:ln w="55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zh-CN" altLang="en-US" sz="2400" kern="1200" dirty="0">
            <a:latin typeface="Times New Roman" pitchFamily="18" charset="0"/>
            <a:ea typeface="华文中宋" pitchFamily="2" charset="-122"/>
            <a:cs typeface="Times New Roman" pitchFamily="18" charset="0"/>
          </a:endParaRPr>
        </a:p>
      </dsp:txBody>
      <dsp:txXfrm>
        <a:off x="3800052" y="769835"/>
        <a:ext cx="729988" cy="729988"/>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459B6A-618B-43F0-92BA-CFDED394F243}">
      <dsp:nvSpPr>
        <dsp:cNvPr id="0" name=""/>
        <dsp:cNvSpPr/>
      </dsp:nvSpPr>
      <dsp:spPr>
        <a:xfrm rot="10800000">
          <a:off x="1604747" y="2874"/>
          <a:ext cx="5554697" cy="822526"/>
        </a:xfrm>
        <a:prstGeom prst="homePlate">
          <a:avLst/>
        </a:prstGeom>
        <a:gradFill rotWithShape="0">
          <a:gsLst>
            <a:gs pos="0">
              <a:schemeClr val="accent3">
                <a:hueOff val="0"/>
                <a:satOff val="0"/>
                <a:lumOff val="0"/>
                <a:alphaOff val="0"/>
                <a:tint val="62000"/>
                <a:satMod val="180000"/>
              </a:schemeClr>
            </a:gs>
            <a:gs pos="65000">
              <a:schemeClr val="accent3">
                <a:hueOff val="0"/>
                <a:satOff val="0"/>
                <a:lumOff val="0"/>
                <a:alphaOff val="0"/>
                <a:tint val="32000"/>
                <a:satMod val="250000"/>
              </a:schemeClr>
            </a:gs>
            <a:gs pos="100000">
              <a:schemeClr val="accent3">
                <a:hueOff val="0"/>
                <a:satOff val="0"/>
                <a:lumOff val="0"/>
                <a:alphaOff val="0"/>
                <a:tint val="23000"/>
                <a:satMod val="300000"/>
              </a:schemeClr>
            </a:gs>
          </a:gsLst>
          <a:lin ang="16200000" scaled="0"/>
        </a:gradFill>
        <a:ln>
          <a:noFill/>
        </a:ln>
        <a:effectLst>
          <a:outerShdw blurRad="50800" dist="38100" dir="5400000" rotWithShape="0">
            <a:srgbClr val="000000">
              <a:alpha val="3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62711" tIns="76200" rIns="142240" bIns="76200" numCol="1" spcCol="1270" anchor="ctr" anchorCtr="0">
          <a:noAutofit/>
        </a:bodyPr>
        <a:lstStyle/>
        <a:p>
          <a:pPr marL="0" lvl="0" indent="0" algn="ctr" defTabSz="889000">
            <a:lnSpc>
              <a:spcPct val="90000"/>
            </a:lnSpc>
            <a:spcBef>
              <a:spcPct val="0"/>
            </a:spcBef>
            <a:spcAft>
              <a:spcPct val="35000"/>
            </a:spcAft>
            <a:buNone/>
          </a:pPr>
          <a:r>
            <a:rPr lang="zh-CN" altLang="en-US" sz="2000" kern="1200">
              <a:latin typeface="Times New Roman" pitchFamily="18" charset="0"/>
              <a:ea typeface="华文中宋" pitchFamily="2" charset="-122"/>
              <a:cs typeface="Times New Roman" pitchFamily="18" charset="0"/>
            </a:rPr>
            <a:t>数据模型不够灵活</a:t>
          </a:r>
          <a:endParaRPr lang="zh-CN" altLang="en-US" sz="2000" kern="1200" dirty="0">
            <a:latin typeface="Times New Roman" pitchFamily="18" charset="0"/>
            <a:ea typeface="华文中宋" pitchFamily="2" charset="-122"/>
            <a:cs typeface="Times New Roman" pitchFamily="18" charset="0"/>
          </a:endParaRPr>
        </a:p>
      </dsp:txBody>
      <dsp:txXfrm rot="10800000">
        <a:off x="1810378" y="2874"/>
        <a:ext cx="5349066" cy="822526"/>
      </dsp:txXfrm>
    </dsp:sp>
    <dsp:sp modelId="{645E0330-216C-48B0-9DC2-C6A593141906}">
      <dsp:nvSpPr>
        <dsp:cNvPr id="0" name=""/>
        <dsp:cNvSpPr/>
      </dsp:nvSpPr>
      <dsp:spPr>
        <a:xfrm>
          <a:off x="1193483" y="2874"/>
          <a:ext cx="822526" cy="822526"/>
        </a:xfrm>
        <a:prstGeom prst="ellipse">
          <a:avLst/>
        </a:prstGeom>
        <a:solidFill>
          <a:schemeClr val="accent3">
            <a:tint val="50000"/>
            <a:hueOff val="0"/>
            <a:satOff val="0"/>
            <a:lumOff val="0"/>
            <a:alphaOff val="0"/>
          </a:schemeClr>
        </a:solidFill>
        <a:ln w="9525" cap="flat" cmpd="sng" algn="ctr">
          <a:solidFill>
            <a:schemeClr val="lt1">
              <a:hueOff val="0"/>
              <a:satOff val="0"/>
              <a:lumOff val="0"/>
              <a:alphaOff val="0"/>
            </a:schemeClr>
          </a:solidFill>
          <a:prstDash val="solid"/>
        </a:ln>
        <a:effectLst>
          <a:outerShdw blurRad="50800" dist="38100" dir="5400000" rotWithShape="0">
            <a:srgbClr val="000000">
              <a:alpha val="35000"/>
            </a:srgbClr>
          </a:outerShdw>
        </a:effectLst>
      </dsp:spPr>
      <dsp:style>
        <a:lnRef idx="1">
          <a:scrgbClr r="0" g="0" b="0"/>
        </a:lnRef>
        <a:fillRef idx="1">
          <a:scrgbClr r="0" g="0" b="0"/>
        </a:fillRef>
        <a:effectRef idx="1">
          <a:scrgbClr r="0" g="0" b="0"/>
        </a:effectRef>
        <a:fontRef idx="minor"/>
      </dsp:style>
    </dsp:sp>
    <dsp:sp modelId="{AD113E26-2632-4A0C-8DD4-213F1DD55AD9}">
      <dsp:nvSpPr>
        <dsp:cNvPr id="0" name=""/>
        <dsp:cNvSpPr/>
      </dsp:nvSpPr>
      <dsp:spPr>
        <a:xfrm rot="10800000">
          <a:off x="1604747" y="1070931"/>
          <a:ext cx="5554697" cy="822526"/>
        </a:xfrm>
        <a:prstGeom prst="homePlate">
          <a:avLst/>
        </a:prstGeom>
        <a:gradFill rotWithShape="0">
          <a:gsLst>
            <a:gs pos="0">
              <a:schemeClr val="accent3">
                <a:hueOff val="3874869"/>
                <a:satOff val="-12382"/>
                <a:lumOff val="-3137"/>
                <a:alphaOff val="0"/>
                <a:tint val="62000"/>
                <a:satMod val="180000"/>
              </a:schemeClr>
            </a:gs>
            <a:gs pos="65000">
              <a:schemeClr val="accent3">
                <a:hueOff val="3874869"/>
                <a:satOff val="-12382"/>
                <a:lumOff val="-3137"/>
                <a:alphaOff val="0"/>
                <a:tint val="32000"/>
                <a:satMod val="250000"/>
              </a:schemeClr>
            </a:gs>
            <a:gs pos="100000">
              <a:schemeClr val="accent3">
                <a:hueOff val="3874869"/>
                <a:satOff val="-12382"/>
                <a:lumOff val="-3137"/>
                <a:alphaOff val="0"/>
                <a:tint val="23000"/>
                <a:satMod val="300000"/>
              </a:schemeClr>
            </a:gs>
          </a:gsLst>
          <a:lin ang="16200000" scaled="0"/>
        </a:gradFill>
        <a:ln>
          <a:noFill/>
        </a:ln>
        <a:effectLst>
          <a:outerShdw blurRad="50800" dist="38100" dir="5400000" rotWithShape="0">
            <a:srgbClr val="000000">
              <a:alpha val="3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62711" tIns="76200" rIns="142240" bIns="76200" numCol="1" spcCol="1270" anchor="ctr" anchorCtr="0">
          <a:noAutofit/>
        </a:bodyPr>
        <a:lstStyle/>
        <a:p>
          <a:pPr marL="0" lvl="0" indent="0" algn="ctr" defTabSz="889000">
            <a:lnSpc>
              <a:spcPct val="90000"/>
            </a:lnSpc>
            <a:spcBef>
              <a:spcPct val="0"/>
            </a:spcBef>
            <a:spcAft>
              <a:spcPct val="35000"/>
            </a:spcAft>
            <a:buNone/>
          </a:pPr>
          <a:r>
            <a:rPr lang="zh-CN" altLang="en-US" sz="2000" kern="1200">
              <a:latin typeface="Times New Roman" pitchFamily="18" charset="0"/>
              <a:ea typeface="华文中宋" pitchFamily="2" charset="-122"/>
              <a:cs typeface="Times New Roman" pitchFamily="18" charset="0"/>
            </a:rPr>
            <a:t>水平扩展能力差</a:t>
          </a:r>
          <a:endParaRPr lang="zh-CN" altLang="en-US" sz="2000" kern="1200" dirty="0">
            <a:latin typeface="Times New Roman" pitchFamily="18" charset="0"/>
            <a:ea typeface="华文中宋" pitchFamily="2" charset="-122"/>
            <a:cs typeface="Times New Roman" pitchFamily="18" charset="0"/>
          </a:endParaRPr>
        </a:p>
      </dsp:txBody>
      <dsp:txXfrm rot="10800000">
        <a:off x="1810378" y="1070931"/>
        <a:ext cx="5349066" cy="822526"/>
      </dsp:txXfrm>
    </dsp:sp>
    <dsp:sp modelId="{605FAE72-8FC3-43C7-AF4D-970525CAA7AF}">
      <dsp:nvSpPr>
        <dsp:cNvPr id="0" name=""/>
        <dsp:cNvSpPr/>
      </dsp:nvSpPr>
      <dsp:spPr>
        <a:xfrm>
          <a:off x="1193483" y="1070931"/>
          <a:ext cx="822526" cy="822526"/>
        </a:xfrm>
        <a:prstGeom prst="ellipse">
          <a:avLst/>
        </a:prstGeom>
        <a:solidFill>
          <a:schemeClr val="accent3">
            <a:tint val="50000"/>
            <a:hueOff val="4243327"/>
            <a:satOff val="-17719"/>
            <a:lumOff val="-1918"/>
            <a:alphaOff val="0"/>
          </a:schemeClr>
        </a:solidFill>
        <a:ln w="9525" cap="flat" cmpd="sng" algn="ctr">
          <a:solidFill>
            <a:schemeClr val="lt1">
              <a:hueOff val="0"/>
              <a:satOff val="0"/>
              <a:lumOff val="0"/>
              <a:alphaOff val="0"/>
            </a:schemeClr>
          </a:solidFill>
          <a:prstDash val="solid"/>
        </a:ln>
        <a:effectLst>
          <a:outerShdw blurRad="50800" dist="38100" dir="5400000" rotWithShape="0">
            <a:srgbClr val="000000">
              <a:alpha val="35000"/>
            </a:srgbClr>
          </a:outerShdw>
        </a:effectLst>
      </dsp:spPr>
      <dsp:style>
        <a:lnRef idx="1">
          <a:scrgbClr r="0" g="0" b="0"/>
        </a:lnRef>
        <a:fillRef idx="1">
          <a:scrgbClr r="0" g="0" b="0"/>
        </a:fillRef>
        <a:effectRef idx="1">
          <a:scrgbClr r="0" g="0" b="0"/>
        </a:effectRef>
        <a:fontRef idx="minor"/>
      </dsp:style>
    </dsp:sp>
    <dsp:sp modelId="{5055EE1C-EE7A-4333-8CAE-928AC5C1AE87}">
      <dsp:nvSpPr>
        <dsp:cNvPr id="0" name=""/>
        <dsp:cNvSpPr/>
      </dsp:nvSpPr>
      <dsp:spPr>
        <a:xfrm rot="10800000">
          <a:off x="1604747" y="2138989"/>
          <a:ext cx="5554697" cy="822526"/>
        </a:xfrm>
        <a:prstGeom prst="homePlate">
          <a:avLst/>
        </a:prstGeom>
        <a:gradFill rotWithShape="0">
          <a:gsLst>
            <a:gs pos="0">
              <a:schemeClr val="accent3">
                <a:hueOff val="7749738"/>
                <a:satOff val="-24763"/>
                <a:lumOff val="-6275"/>
                <a:alphaOff val="0"/>
                <a:tint val="62000"/>
                <a:satMod val="180000"/>
              </a:schemeClr>
            </a:gs>
            <a:gs pos="65000">
              <a:schemeClr val="accent3">
                <a:hueOff val="7749738"/>
                <a:satOff val="-24763"/>
                <a:lumOff val="-6275"/>
                <a:alphaOff val="0"/>
                <a:tint val="32000"/>
                <a:satMod val="250000"/>
              </a:schemeClr>
            </a:gs>
            <a:gs pos="100000">
              <a:schemeClr val="accent3">
                <a:hueOff val="7749738"/>
                <a:satOff val="-24763"/>
                <a:lumOff val="-6275"/>
                <a:alphaOff val="0"/>
                <a:tint val="23000"/>
                <a:satMod val="300000"/>
              </a:schemeClr>
            </a:gs>
          </a:gsLst>
          <a:lin ang="16200000" scaled="0"/>
        </a:gradFill>
        <a:ln>
          <a:noFill/>
        </a:ln>
        <a:effectLst>
          <a:outerShdw blurRad="50800" dist="38100" dir="5400000" rotWithShape="0">
            <a:srgbClr val="000000">
              <a:alpha val="3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62711" tIns="76200" rIns="142240" bIns="76200" numCol="1" spcCol="1270" anchor="ctr" anchorCtr="0">
          <a:noAutofit/>
        </a:bodyPr>
        <a:lstStyle/>
        <a:p>
          <a:pPr marL="0" lvl="0" indent="0" algn="ctr" defTabSz="889000">
            <a:lnSpc>
              <a:spcPct val="90000"/>
            </a:lnSpc>
            <a:spcBef>
              <a:spcPct val="0"/>
            </a:spcBef>
            <a:spcAft>
              <a:spcPct val="35000"/>
            </a:spcAft>
            <a:buNone/>
          </a:pPr>
          <a:r>
            <a:rPr lang="zh-CN" altLang="en-US" sz="2000" kern="1200">
              <a:latin typeface="Times New Roman" pitchFamily="18" charset="0"/>
              <a:ea typeface="华文中宋" pitchFamily="2" charset="-122"/>
              <a:cs typeface="Times New Roman" pitchFamily="18" charset="0"/>
            </a:rPr>
            <a:t>无法较好支持海量数据存储</a:t>
          </a:r>
        </a:p>
      </dsp:txBody>
      <dsp:txXfrm rot="10800000">
        <a:off x="1810378" y="2138989"/>
        <a:ext cx="5349066" cy="822526"/>
      </dsp:txXfrm>
    </dsp:sp>
    <dsp:sp modelId="{2BAB6816-31D4-4B14-8A41-5280295EF707}">
      <dsp:nvSpPr>
        <dsp:cNvPr id="0" name=""/>
        <dsp:cNvSpPr/>
      </dsp:nvSpPr>
      <dsp:spPr>
        <a:xfrm>
          <a:off x="1193483" y="2138989"/>
          <a:ext cx="822526" cy="822526"/>
        </a:xfrm>
        <a:prstGeom prst="ellipse">
          <a:avLst/>
        </a:prstGeom>
        <a:solidFill>
          <a:schemeClr val="accent3">
            <a:tint val="50000"/>
            <a:hueOff val="8486655"/>
            <a:satOff val="-35438"/>
            <a:lumOff val="-3835"/>
            <a:alphaOff val="0"/>
          </a:schemeClr>
        </a:solidFill>
        <a:ln w="9525" cap="flat" cmpd="sng" algn="ctr">
          <a:solidFill>
            <a:schemeClr val="lt1">
              <a:hueOff val="0"/>
              <a:satOff val="0"/>
              <a:lumOff val="0"/>
              <a:alphaOff val="0"/>
            </a:schemeClr>
          </a:solidFill>
          <a:prstDash val="solid"/>
        </a:ln>
        <a:effectLst>
          <a:outerShdw blurRad="50800" dist="38100" dir="5400000" rotWithShape="0">
            <a:srgbClr val="000000">
              <a:alpha val="35000"/>
            </a:srgbClr>
          </a:outerShdw>
        </a:effectLst>
      </dsp:spPr>
      <dsp:style>
        <a:lnRef idx="1">
          <a:scrgbClr r="0" g="0" b="0"/>
        </a:lnRef>
        <a:fillRef idx="1">
          <a:scrgbClr r="0" g="0" b="0"/>
        </a:fillRef>
        <a:effectRef idx="1">
          <a:scrgbClr r="0" g="0" b="0"/>
        </a:effectRef>
        <a:fontRef idx="minor"/>
      </dsp:style>
    </dsp:sp>
    <dsp:sp modelId="{840371B6-E17F-457B-9BDE-0642962F9CF7}">
      <dsp:nvSpPr>
        <dsp:cNvPr id="0" name=""/>
        <dsp:cNvSpPr/>
      </dsp:nvSpPr>
      <dsp:spPr>
        <a:xfrm rot="10800000">
          <a:off x="1604747" y="3209921"/>
          <a:ext cx="5554697" cy="822526"/>
        </a:xfrm>
        <a:prstGeom prst="homePlate">
          <a:avLst/>
        </a:prstGeom>
        <a:gradFill rotWithShape="0">
          <a:gsLst>
            <a:gs pos="0">
              <a:schemeClr val="accent3">
                <a:hueOff val="11624607"/>
                <a:satOff val="-37145"/>
                <a:lumOff val="-9412"/>
                <a:alphaOff val="0"/>
                <a:tint val="62000"/>
                <a:satMod val="180000"/>
              </a:schemeClr>
            </a:gs>
            <a:gs pos="65000">
              <a:schemeClr val="accent3">
                <a:hueOff val="11624607"/>
                <a:satOff val="-37145"/>
                <a:lumOff val="-9412"/>
                <a:alphaOff val="0"/>
                <a:tint val="32000"/>
                <a:satMod val="250000"/>
              </a:schemeClr>
            </a:gs>
            <a:gs pos="100000">
              <a:schemeClr val="accent3">
                <a:hueOff val="11624607"/>
                <a:satOff val="-37145"/>
                <a:lumOff val="-9412"/>
                <a:alphaOff val="0"/>
                <a:tint val="23000"/>
                <a:satMod val="300000"/>
              </a:schemeClr>
            </a:gs>
          </a:gsLst>
          <a:lin ang="16200000" scaled="0"/>
        </a:gradFill>
        <a:ln>
          <a:noFill/>
        </a:ln>
        <a:effectLst>
          <a:outerShdw blurRad="50800" dist="38100" dir="5400000" rotWithShape="0">
            <a:srgbClr val="000000">
              <a:alpha val="3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62711" tIns="76200" rIns="142240" bIns="76200" numCol="1" spcCol="1270" anchor="ctr" anchorCtr="0">
          <a:noAutofit/>
        </a:bodyPr>
        <a:lstStyle/>
        <a:p>
          <a:pPr marL="0" lvl="0" indent="0" algn="ctr" defTabSz="889000">
            <a:lnSpc>
              <a:spcPct val="90000"/>
            </a:lnSpc>
            <a:spcBef>
              <a:spcPct val="0"/>
            </a:spcBef>
            <a:spcAft>
              <a:spcPct val="35000"/>
            </a:spcAft>
            <a:buNone/>
          </a:pPr>
          <a:r>
            <a:rPr lang="zh-CN" altLang="en-US" sz="2000" kern="1200">
              <a:latin typeface="Times New Roman" pitchFamily="18" charset="0"/>
              <a:ea typeface="华文中宋" pitchFamily="2" charset="-122"/>
              <a:cs typeface="Times New Roman" pitchFamily="18" charset="0"/>
            </a:rPr>
            <a:t>无法</a:t>
          </a:r>
          <a:r>
            <a:rPr lang="zh-CN" altLang="en-US" sz="2000" kern="1200" dirty="0">
              <a:latin typeface="Times New Roman" pitchFamily="18" charset="0"/>
              <a:ea typeface="华文中宋" pitchFamily="2" charset="-122"/>
              <a:cs typeface="Times New Roman" pitchFamily="18" charset="0"/>
            </a:rPr>
            <a:t>较好满足新型</a:t>
          </a:r>
          <a:r>
            <a:rPr lang="en-US" altLang="zh-CN" sz="2000" kern="1200" dirty="0">
              <a:latin typeface="Times New Roman" pitchFamily="18" charset="0"/>
              <a:ea typeface="华文中宋" pitchFamily="2" charset="-122"/>
              <a:cs typeface="Times New Roman" pitchFamily="18" charset="0"/>
            </a:rPr>
            <a:t>Web2.0</a:t>
          </a:r>
          <a:r>
            <a:rPr lang="zh-CN" altLang="en-US" sz="2000" kern="1200" dirty="0">
              <a:latin typeface="Times New Roman" pitchFamily="18" charset="0"/>
              <a:ea typeface="华文中宋" pitchFamily="2" charset="-122"/>
              <a:cs typeface="Times New Roman" pitchFamily="18" charset="0"/>
            </a:rPr>
            <a:t>应用需求</a:t>
          </a:r>
        </a:p>
      </dsp:txBody>
      <dsp:txXfrm rot="10800000">
        <a:off x="1810378" y="3209921"/>
        <a:ext cx="5349066" cy="822526"/>
      </dsp:txXfrm>
    </dsp:sp>
    <dsp:sp modelId="{1F19BF87-ABA4-4D52-B9DB-68C39142A217}">
      <dsp:nvSpPr>
        <dsp:cNvPr id="0" name=""/>
        <dsp:cNvSpPr/>
      </dsp:nvSpPr>
      <dsp:spPr>
        <a:xfrm>
          <a:off x="1193483" y="3207046"/>
          <a:ext cx="822526" cy="822526"/>
        </a:xfrm>
        <a:prstGeom prst="ellipse">
          <a:avLst/>
        </a:prstGeom>
        <a:solidFill>
          <a:schemeClr val="accent3">
            <a:tint val="50000"/>
            <a:hueOff val="12729981"/>
            <a:satOff val="-53157"/>
            <a:lumOff val="-5753"/>
            <a:alphaOff val="0"/>
          </a:schemeClr>
        </a:solidFill>
        <a:ln w="9525" cap="flat" cmpd="sng" algn="ctr">
          <a:solidFill>
            <a:schemeClr val="lt1">
              <a:hueOff val="0"/>
              <a:satOff val="0"/>
              <a:lumOff val="0"/>
              <a:alphaOff val="0"/>
            </a:schemeClr>
          </a:solidFill>
          <a:prstDash val="solid"/>
        </a:ln>
        <a:effectLst>
          <a:outerShdw blurRad="50800" dist="38100" dir="5400000" rotWithShape="0">
            <a:srgbClr val="000000">
              <a:alpha val="35000"/>
            </a:srgbClr>
          </a:outerShdw>
        </a:effectLst>
      </dsp:spPr>
      <dsp:style>
        <a:lnRef idx="1">
          <a:scrgbClr r="0" g="0" b="0"/>
        </a:lnRef>
        <a:fillRef idx="1">
          <a:scrgbClr r="0" g="0" b="0"/>
        </a:fillRef>
        <a:effectRef idx="1">
          <a:scrgbClr r="0" g="0" b="0"/>
        </a:effectRef>
        <a:fontRef idx="minor"/>
      </dsp:style>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D13203B-7248-4F6C-BA4F-CE45FBA356A0}">
      <dsp:nvSpPr>
        <dsp:cNvPr id="0" name=""/>
        <dsp:cNvSpPr/>
      </dsp:nvSpPr>
      <dsp:spPr>
        <a:xfrm>
          <a:off x="3736317" y="1990377"/>
          <a:ext cx="1419844" cy="1419844"/>
        </a:xfrm>
        <a:prstGeom prst="ellipse">
          <a:avLst/>
        </a:prstGeom>
        <a:solidFill>
          <a:schemeClr val="accent2">
            <a:hueOff val="0"/>
            <a:satOff val="0"/>
            <a:lumOff val="0"/>
            <a:alphaOff val="0"/>
          </a:schemeClr>
        </a:solidFill>
        <a:ln w="55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210" tIns="29210" rIns="29210" bIns="29210" numCol="1" spcCol="1270" anchor="ctr" anchorCtr="0">
          <a:noAutofit/>
        </a:bodyPr>
        <a:lstStyle/>
        <a:p>
          <a:pPr marL="0" lvl="0" indent="0" algn="ctr" defTabSz="1022350">
            <a:lnSpc>
              <a:spcPct val="90000"/>
            </a:lnSpc>
            <a:spcBef>
              <a:spcPct val="0"/>
            </a:spcBef>
            <a:spcAft>
              <a:spcPct val="35000"/>
            </a:spcAft>
            <a:buNone/>
          </a:pPr>
          <a:r>
            <a:rPr lang="en-US" altLang="zh-CN" sz="2300" kern="1200" dirty="0" err="1"/>
            <a:t>NoSQL</a:t>
          </a:r>
          <a:endParaRPr lang="zh-CN" altLang="en-US" sz="2300" kern="1200" dirty="0"/>
        </a:p>
      </dsp:txBody>
      <dsp:txXfrm>
        <a:off x="3944248" y="2198308"/>
        <a:ext cx="1003982" cy="1003982"/>
      </dsp:txXfrm>
    </dsp:sp>
    <dsp:sp modelId="{A834FEBE-F4AF-4785-94A1-EBCC863E6F82}">
      <dsp:nvSpPr>
        <dsp:cNvPr id="0" name=""/>
        <dsp:cNvSpPr/>
      </dsp:nvSpPr>
      <dsp:spPr>
        <a:xfrm rot="16200000">
          <a:off x="4295677" y="1473447"/>
          <a:ext cx="301124" cy="482747"/>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zh-CN" altLang="en-US" sz="1600" kern="1200"/>
        </a:p>
      </dsp:txBody>
      <dsp:txXfrm>
        <a:off x="4340846" y="1615165"/>
        <a:ext cx="210787" cy="289649"/>
      </dsp:txXfrm>
    </dsp:sp>
    <dsp:sp modelId="{B3981BE0-7223-4395-8C6D-AF539276E163}">
      <dsp:nvSpPr>
        <dsp:cNvPr id="0" name=""/>
        <dsp:cNvSpPr/>
      </dsp:nvSpPr>
      <dsp:spPr>
        <a:xfrm>
          <a:off x="3736317" y="2374"/>
          <a:ext cx="1419844" cy="1419844"/>
        </a:xfrm>
        <a:prstGeom prst="ellipse">
          <a:avLst/>
        </a:prstGeom>
        <a:solidFill>
          <a:schemeClr val="accent3">
            <a:hueOff val="0"/>
            <a:satOff val="0"/>
            <a:lumOff val="0"/>
            <a:alphaOff val="0"/>
          </a:schemeClr>
        </a:solidFill>
        <a:ln w="55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210" tIns="29210" rIns="29210" bIns="29210" numCol="1" spcCol="1270" anchor="ctr" anchorCtr="0">
          <a:noAutofit/>
        </a:bodyPr>
        <a:lstStyle/>
        <a:p>
          <a:pPr marL="0" lvl="0" indent="0" algn="ctr" defTabSz="1022350">
            <a:lnSpc>
              <a:spcPct val="90000"/>
            </a:lnSpc>
            <a:spcBef>
              <a:spcPct val="0"/>
            </a:spcBef>
            <a:spcAft>
              <a:spcPct val="35000"/>
            </a:spcAft>
            <a:buNone/>
          </a:pPr>
          <a:r>
            <a:rPr lang="zh-CN" altLang="en-US" sz="2300" kern="1200" dirty="0"/>
            <a:t>列族数据库</a:t>
          </a:r>
        </a:p>
      </dsp:txBody>
      <dsp:txXfrm>
        <a:off x="3944248" y="210305"/>
        <a:ext cx="1003982" cy="1003982"/>
      </dsp:txXfrm>
    </dsp:sp>
    <dsp:sp modelId="{E6F75A0C-CC5A-4170-9D7B-15C2083E243B}">
      <dsp:nvSpPr>
        <dsp:cNvPr id="0" name=""/>
        <dsp:cNvSpPr/>
      </dsp:nvSpPr>
      <dsp:spPr>
        <a:xfrm>
          <a:off x="5281157" y="2458926"/>
          <a:ext cx="301124" cy="482747"/>
        </a:xfrm>
        <a:prstGeom prst="rightArrow">
          <a:avLst>
            <a:gd name="adj1" fmla="val 60000"/>
            <a:gd name="adj2" fmla="val 50000"/>
          </a:avLst>
        </a:prstGeom>
        <a:solidFill>
          <a:schemeClr val="accent3">
            <a:hueOff val="3874869"/>
            <a:satOff val="-12382"/>
            <a:lumOff val="-3137"/>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zh-CN" altLang="en-US" sz="1600" kern="1200"/>
        </a:p>
      </dsp:txBody>
      <dsp:txXfrm>
        <a:off x="5281157" y="2555475"/>
        <a:ext cx="210787" cy="289649"/>
      </dsp:txXfrm>
    </dsp:sp>
    <dsp:sp modelId="{94C2B554-2D66-4B3F-AA8F-E0F45F5E354B}">
      <dsp:nvSpPr>
        <dsp:cNvPr id="0" name=""/>
        <dsp:cNvSpPr/>
      </dsp:nvSpPr>
      <dsp:spPr>
        <a:xfrm>
          <a:off x="5724321" y="1990377"/>
          <a:ext cx="1419844" cy="1419844"/>
        </a:xfrm>
        <a:prstGeom prst="ellipse">
          <a:avLst/>
        </a:prstGeom>
        <a:solidFill>
          <a:schemeClr val="accent3">
            <a:hueOff val="3874869"/>
            <a:satOff val="-12382"/>
            <a:lumOff val="-3137"/>
            <a:alphaOff val="0"/>
          </a:schemeClr>
        </a:solidFill>
        <a:ln w="55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210" tIns="29210" rIns="29210" bIns="29210" numCol="1" spcCol="1270" anchor="ctr" anchorCtr="0">
          <a:noAutofit/>
        </a:bodyPr>
        <a:lstStyle/>
        <a:p>
          <a:pPr marL="0" lvl="0" indent="0" algn="ctr" defTabSz="1022350">
            <a:lnSpc>
              <a:spcPct val="90000"/>
            </a:lnSpc>
            <a:spcBef>
              <a:spcPct val="0"/>
            </a:spcBef>
            <a:spcAft>
              <a:spcPct val="35000"/>
            </a:spcAft>
            <a:buNone/>
          </a:pPr>
          <a:r>
            <a:rPr lang="zh-CN" altLang="en-US" sz="2300" kern="1200" dirty="0"/>
            <a:t>文档数据库</a:t>
          </a:r>
        </a:p>
      </dsp:txBody>
      <dsp:txXfrm>
        <a:off x="5932252" y="2198308"/>
        <a:ext cx="1003982" cy="1003982"/>
      </dsp:txXfrm>
    </dsp:sp>
    <dsp:sp modelId="{2B9E0A8F-1C1F-4F73-8FF7-A7916C148201}">
      <dsp:nvSpPr>
        <dsp:cNvPr id="0" name=""/>
        <dsp:cNvSpPr/>
      </dsp:nvSpPr>
      <dsp:spPr>
        <a:xfrm rot="5400000">
          <a:off x="4295677" y="3444405"/>
          <a:ext cx="301124" cy="482747"/>
        </a:xfrm>
        <a:prstGeom prst="rightArrow">
          <a:avLst>
            <a:gd name="adj1" fmla="val 60000"/>
            <a:gd name="adj2" fmla="val 50000"/>
          </a:avLst>
        </a:prstGeom>
        <a:solidFill>
          <a:schemeClr val="accent3">
            <a:hueOff val="7749738"/>
            <a:satOff val="-24763"/>
            <a:lumOff val="-6275"/>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zh-CN" altLang="en-US" sz="1600" kern="1200"/>
        </a:p>
      </dsp:txBody>
      <dsp:txXfrm>
        <a:off x="4340846" y="3495786"/>
        <a:ext cx="210787" cy="289649"/>
      </dsp:txXfrm>
    </dsp:sp>
    <dsp:sp modelId="{B41720AC-AF8A-4687-8807-6100150FE237}">
      <dsp:nvSpPr>
        <dsp:cNvPr id="0" name=""/>
        <dsp:cNvSpPr/>
      </dsp:nvSpPr>
      <dsp:spPr>
        <a:xfrm>
          <a:off x="3736317" y="3978381"/>
          <a:ext cx="1419844" cy="1419844"/>
        </a:xfrm>
        <a:prstGeom prst="ellipse">
          <a:avLst/>
        </a:prstGeom>
        <a:solidFill>
          <a:schemeClr val="accent3">
            <a:hueOff val="7749738"/>
            <a:satOff val="-24763"/>
            <a:lumOff val="-6275"/>
            <a:alphaOff val="0"/>
          </a:schemeClr>
        </a:solidFill>
        <a:ln w="55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210" tIns="29210" rIns="29210" bIns="29210" numCol="1" spcCol="1270" anchor="ctr" anchorCtr="0">
          <a:noAutofit/>
        </a:bodyPr>
        <a:lstStyle/>
        <a:p>
          <a:pPr marL="0" lvl="0" indent="0" algn="ctr" defTabSz="1022350">
            <a:lnSpc>
              <a:spcPct val="90000"/>
            </a:lnSpc>
            <a:spcBef>
              <a:spcPct val="0"/>
            </a:spcBef>
            <a:spcAft>
              <a:spcPct val="35000"/>
            </a:spcAft>
            <a:buNone/>
          </a:pPr>
          <a:r>
            <a:rPr lang="zh-CN" altLang="en-US" sz="2300" kern="1200" dirty="0"/>
            <a:t>图数据库</a:t>
          </a:r>
        </a:p>
      </dsp:txBody>
      <dsp:txXfrm>
        <a:off x="3944248" y="4186312"/>
        <a:ext cx="1003982" cy="1003982"/>
      </dsp:txXfrm>
    </dsp:sp>
    <dsp:sp modelId="{02A22E44-7270-40DE-88C1-FC8345D63AAB}">
      <dsp:nvSpPr>
        <dsp:cNvPr id="0" name=""/>
        <dsp:cNvSpPr/>
      </dsp:nvSpPr>
      <dsp:spPr>
        <a:xfrm rot="10800000">
          <a:off x="3310198" y="2458926"/>
          <a:ext cx="301124" cy="482747"/>
        </a:xfrm>
        <a:prstGeom prst="rightArrow">
          <a:avLst>
            <a:gd name="adj1" fmla="val 60000"/>
            <a:gd name="adj2" fmla="val 50000"/>
          </a:avLst>
        </a:prstGeom>
        <a:solidFill>
          <a:schemeClr val="accent3">
            <a:hueOff val="11624607"/>
            <a:satOff val="-37145"/>
            <a:lumOff val="-9412"/>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zh-CN" altLang="en-US" sz="1600" kern="1200"/>
        </a:p>
      </dsp:txBody>
      <dsp:txXfrm rot="10800000">
        <a:off x="3400535" y="2555475"/>
        <a:ext cx="210787" cy="289649"/>
      </dsp:txXfrm>
    </dsp:sp>
    <dsp:sp modelId="{B29FB866-7C5F-45E2-AD43-D729C7C0365B}">
      <dsp:nvSpPr>
        <dsp:cNvPr id="0" name=""/>
        <dsp:cNvSpPr/>
      </dsp:nvSpPr>
      <dsp:spPr>
        <a:xfrm>
          <a:off x="1748314" y="1990377"/>
          <a:ext cx="1419844" cy="1419844"/>
        </a:xfrm>
        <a:prstGeom prst="ellipse">
          <a:avLst/>
        </a:prstGeom>
        <a:solidFill>
          <a:schemeClr val="accent3">
            <a:hueOff val="11624607"/>
            <a:satOff val="-37145"/>
            <a:lumOff val="-9412"/>
            <a:alphaOff val="0"/>
          </a:schemeClr>
        </a:solidFill>
        <a:ln w="55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210" tIns="29210" rIns="29210" bIns="29210" numCol="1" spcCol="1270" anchor="ctr" anchorCtr="0">
          <a:noAutofit/>
        </a:bodyPr>
        <a:lstStyle/>
        <a:p>
          <a:pPr marL="0" lvl="0" indent="0" algn="ctr" defTabSz="1022350">
            <a:lnSpc>
              <a:spcPct val="90000"/>
            </a:lnSpc>
            <a:spcBef>
              <a:spcPct val="0"/>
            </a:spcBef>
            <a:spcAft>
              <a:spcPct val="35000"/>
            </a:spcAft>
            <a:buNone/>
          </a:pPr>
          <a:r>
            <a:rPr lang="zh-CN" altLang="en-US" sz="2300" kern="1200" dirty="0"/>
            <a:t>键值数据库</a:t>
          </a:r>
        </a:p>
      </dsp:txBody>
      <dsp:txXfrm>
        <a:off x="1956245" y="2198308"/>
        <a:ext cx="1003982" cy="1003982"/>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radial3">
  <dgm:title val=""/>
  <dgm:desc val=""/>
  <dgm:catLst>
    <dgm:cat type="relationship" pri="31000"/>
    <dgm:cat type="cycle" pri="1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omposite">
    <dgm:varLst>
      <dgm:chMax val="1"/>
      <dgm:dir/>
      <dgm:resizeHandles val="exact"/>
    </dgm:varLst>
    <dgm:alg type="composite">
      <dgm:param type="ar" val="1"/>
    </dgm:alg>
    <dgm:shape xmlns:r="http://schemas.openxmlformats.org/officeDocument/2006/relationships" r:blip="">
      <dgm:adjLst/>
    </dgm:shape>
    <dgm:presOf/>
    <dgm:constrLst/>
    <dgm:ruleLst/>
    <dgm:layoutNode name="radial">
      <dgm:varLst>
        <dgm:animLvl val="ctr"/>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h" for="ch" forName="centerShape" refType="h"/>
        <dgm:constr type="w" for="ch" forName="node" refType="w" fact="0.5"/>
        <dgm:constr type="h" for="ch" forName="node" refType="h" fact="0.5"/>
        <dgm:constr type="sp" refType="w" refFor="ch" refForName="node" fact="-0.2"/>
        <dgm:constr type="sibSp" refType="w" refFor="ch" refForName="node" fact="-0.2"/>
        <dgm:constr type="primFontSz" for="ch" forName="centerShape" val="65"/>
        <dgm:constr type="primFontSz" for="des" forName="node" val="65"/>
        <dgm:constr type="primFontSz" for="ch" forName="node" refType="primFontSz" refFor="ch" refForName="centerShape" op="lte"/>
      </dgm:constrLst>
      <dgm:ruleLst/>
      <dgm:forEach name="Name6" axis="ch" ptType="node" cnt="1">
        <dgm:layoutNode name="centerShape" styleLbl="vennNode1">
          <dgm:alg type="tx"/>
          <dgm:shape xmlns:r="http://schemas.openxmlformats.org/officeDocument/2006/relationships" type="ellipse"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7" axis="ch" ptType="node">
          <dgm:layoutNode name="node" styleLbl="vennNode1">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dgm:layoutNode>
  </dgm:layoutNode>
</dgm:layoutDef>
</file>

<file path=ppt/diagrams/layout11.xml><?xml version="1.0" encoding="utf-8"?>
<dgm:layoutDef xmlns:dgm="http://schemas.openxmlformats.org/drawingml/2006/diagram" xmlns:a="http://schemas.openxmlformats.org/drawingml/2006/main" uniqueId="urn:microsoft.com/office/officeart/2005/8/layout/vList4#1">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vList4#2">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vList4#3">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radial3">
  <dgm:title val=""/>
  <dgm:desc val=""/>
  <dgm:catLst>
    <dgm:cat type="relationship" pri="31000"/>
    <dgm:cat type="cycle" pri="1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omposite">
    <dgm:varLst>
      <dgm:chMax val="1"/>
      <dgm:dir/>
      <dgm:resizeHandles val="exact"/>
    </dgm:varLst>
    <dgm:alg type="composite">
      <dgm:param type="ar" val="1"/>
    </dgm:alg>
    <dgm:shape xmlns:r="http://schemas.openxmlformats.org/officeDocument/2006/relationships" r:blip="">
      <dgm:adjLst/>
    </dgm:shape>
    <dgm:presOf/>
    <dgm:constrLst/>
    <dgm:ruleLst/>
    <dgm:layoutNode name="radial">
      <dgm:varLst>
        <dgm:animLvl val="ctr"/>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h" for="ch" forName="centerShape" refType="h"/>
        <dgm:constr type="w" for="ch" forName="node" refType="w" fact="0.5"/>
        <dgm:constr type="h" for="ch" forName="node" refType="h" fact="0.5"/>
        <dgm:constr type="sp" refType="w" refFor="ch" refForName="node" fact="-0.2"/>
        <dgm:constr type="sibSp" refType="w" refFor="ch" refForName="node" fact="-0.2"/>
        <dgm:constr type="primFontSz" for="ch" forName="centerShape" val="65"/>
        <dgm:constr type="primFontSz" for="des" forName="node" val="65"/>
        <dgm:constr type="primFontSz" for="ch" forName="node" refType="primFontSz" refFor="ch" refForName="centerShape" op="lte"/>
      </dgm:constrLst>
      <dgm:ruleLst/>
      <dgm:forEach name="Name6" axis="ch" ptType="node" cnt="1">
        <dgm:layoutNode name="centerShape" styleLbl="vennNode1">
          <dgm:alg type="tx"/>
          <dgm:shape xmlns:r="http://schemas.openxmlformats.org/officeDocument/2006/relationships" type="ellipse"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7" axis="ch" ptType="node">
          <dgm:layoutNode name="node" styleLbl="vennNode1">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dgm:layoutNode>
  </dgm:layoutNode>
</dgm:layoutDef>
</file>

<file path=ppt/diagrams/layout15.xml><?xml version="1.0" encoding="utf-8"?>
<dgm:layoutDef xmlns:dgm="http://schemas.openxmlformats.org/drawingml/2006/diagram" xmlns:a="http://schemas.openxmlformats.org/drawingml/2006/main" uniqueId="urn:microsoft.com/office/officeart/2005/8/layout/radial4">
  <dgm:title val=""/>
  <dgm:desc val=""/>
  <dgm:catLst>
    <dgm:cat type="relationship" pri="19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t modelId="11"/>
        <dgm:pt modelId="12"/>
      </dgm:ptLst>
      <dgm:cxnLst>
        <dgm:cxn modelId="2" srcId="0" destId="1" srcOrd="0" destOrd="0"/>
        <dgm:cxn modelId="15" srcId="1" destId="11" srcOrd="0" destOrd="0"/>
        <dgm:cxn modelId="16" srcId="1" destId="12" srcOrd="1"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0"/>
              <dgm:param type="spanAng" val="360"/>
              <dgm:param type="ctrShpMap" val="fNode"/>
            </dgm:alg>
          </dgm:if>
          <dgm:else name="Name4">
            <dgm:choose name="Name5">
              <dgm:if name="Name6" axis="ch ch" ptType="node node" st="1 1" cnt="1 0" func="cnt" op="lte" val="3">
                <dgm:alg type="cycle">
                  <dgm:param type="stAng" val="-55"/>
                  <dgm:param type="spanAng" val="110"/>
                  <dgm:param type="ctrShpMap" val="fNode"/>
                </dgm:alg>
              </dgm:if>
              <dgm:else name="Name7">
                <dgm:choose name="Name8">
                  <dgm:if name="Name9" axis="ch ch" ptType="node node" st="1 1" cnt="1 0" func="cnt" op="equ" val="4">
                    <dgm:alg type="cycle">
                      <dgm:param type="stAng" val="-75"/>
                      <dgm:param type="spanAng" val="150"/>
                      <dgm:param type="ctrShpMap" val="fNode"/>
                    </dgm:alg>
                  </dgm:if>
                  <dgm:else name="Name10">
                    <dgm:alg type="cycle">
                      <dgm:param type="stAng" val="-90"/>
                      <dgm:param type="spanAng" val="180"/>
                      <dgm:param type="ctrShpMap" val="fNode"/>
                    </dgm:alg>
                  </dgm:else>
                </dgm:choose>
              </dgm:else>
            </dgm:choose>
          </dgm:else>
        </dgm:choose>
      </dgm:if>
      <dgm:else name="Name11">
        <dgm:choose name="Name12">
          <dgm:if name="Name13" axis="ch ch" ptType="node node" st="1 1" cnt="1 0" func="cnt" op="lte" val="1">
            <dgm:alg type="cycle">
              <dgm:param type="stAng" val="0"/>
              <dgm:param type="spanAng" val="-360"/>
              <dgm:param type="ctrShpMap" val="fNode"/>
            </dgm:alg>
          </dgm:if>
          <dgm:else name="Name14">
            <dgm:choose name="Name15">
              <dgm:if name="Name16" axis="ch ch" ptType="node node" st="1 1" cnt="1 0" func="cnt" op="lte" val="3">
                <dgm:alg type="cycle">
                  <dgm:param type="stAng" val="55"/>
                  <dgm:param type="spanAng" val="-110"/>
                  <dgm:param type="ctrShpMap" val="fNode"/>
                </dgm:alg>
              </dgm:if>
              <dgm:else name="Name17">
                <dgm:choose name="Name18">
                  <dgm:if name="Name19" axis="ch ch" ptType="node node" st="1 1" cnt="1 0" func="cnt" op="equ" val="4">
                    <dgm:alg type="cycle">
                      <dgm:param type="stAng" val="75"/>
                      <dgm:param type="spanAng" val="-150"/>
                      <dgm:param type="ctrShpMap" val="fNode"/>
                    </dgm:alg>
                  </dgm:if>
                  <dgm:else name="Name20">
                    <dgm:alg type="cycle">
                      <dgm:param type="stAng" val="90"/>
                      <dgm:param type="spanAng" val="-180"/>
                      <dgm:param type="ctrShpMap" val="fNode"/>
                    </dgm:alg>
                  </dgm:else>
                </dgm:choose>
              </dgm:else>
            </dgm:choose>
          </dgm:else>
        </dgm:choose>
      </dgm:else>
    </dgm:choose>
    <dgm:shape xmlns:r="http://schemas.openxmlformats.org/officeDocument/2006/relationships" r:blip="">
      <dgm:adjLst/>
    </dgm:shape>
    <dgm:presOf/>
    <dgm:constrLst>
      <dgm:constr type="w" for="ch" forName="centerShape" refType="w"/>
      <dgm:constr type="w" for="ch" forName="node" refType="w" refFor="ch" refForName="centerShape" fact="0.95"/>
      <dgm:constr type="h" for="ch" forName="parTrans" refType="w" refFor="ch" refForName="centerShape" fact="0.285"/>
      <dgm:constr type="sp" refType="w" refFor="ch" refForName="centerShape" op="equ" fact="0.23"/>
      <dgm:constr type="sibSp" refType="w" refFor="ch" refForName="node" fact="0.1"/>
      <dgm:constr type="primFontSz" for="ch" forName="node" op="equ"/>
    </dgm:constrLst>
    <dgm:choose name="Name21">
      <dgm:if name="Name22" axis="ch ch" ptType="node node" st="1 1" cnt="1 0" func="cnt" op="lte" val="5">
        <dgm:ruleLst>
          <dgm:rule type="w" for="ch" forName="centerShape" val="NaN" fact="0.27" max="NaN"/>
        </dgm:ruleLst>
      </dgm:if>
      <dgm:else name="Name23">
        <dgm:ruleLst>
          <dgm:rule type="w" for="ch" forName="centerShape" val="NaN" fact="0.27" max="NaN"/>
          <dgm:rule type="w" for="ch" forName="node" val="NaN" fact="0.7" max="NaN"/>
        </dgm:ruleLst>
      </dgm:else>
    </dgm:choose>
    <dgm:forEach name="Name24" axis="ch" ptType="node" cnt="1">
      <dgm:layoutNode name="centerShape" styleLbl="node0">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 type="primFontSz" val="65"/>
          <dgm:constr type="h" refType="w"/>
        </dgm:constrLst>
        <dgm:ruleLst>
          <dgm:rule type="primFontSz" val="5" fact="NaN" max="NaN"/>
        </dgm:ruleLst>
      </dgm:layoutNode>
      <dgm:forEach name="Name25" axis="ch">
        <dgm:forEach name="Name26" axis="self" ptType="parTrans">
          <dgm:layoutNode name="parTrans" styleLbl="bgSibTrans2D1">
            <dgm:alg type="conn">
              <dgm:param type="begPts" val="auto"/>
              <dgm:param type="endPts" val="ctr"/>
              <dgm:param type="endSty" val="noArr"/>
              <dgm:param type="begSty" val="arr"/>
            </dgm:alg>
            <dgm:shape xmlns:r="http://schemas.openxmlformats.org/officeDocument/2006/relationships" type="conn" r:blip="">
              <dgm:adjLst/>
            </dgm:shape>
            <dgm:presOf axis="self"/>
            <dgm:constrLst>
              <dgm:constr type="begPad" refType="connDist" fact="0.055"/>
              <dgm:constr type="endPad"/>
            </dgm:constrLst>
            <dgm:ruleLst/>
          </dgm:layoutNode>
        </dgm:forEach>
        <dgm:forEach name="Name27" axis="self" ptType="node">
          <dgm:layoutNode name="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h" refType="w" fact="0.8"/>
              <dgm:constr type="tMarg" refType="primFontSz" fact="0.15"/>
              <dgm:constr type="bMarg" refType="primFontSz" fact="0.15"/>
              <dgm:constr type="lMarg" refType="primFontSz" fact="0.15"/>
              <dgm:constr type="rMarg" refType="primFontSz" fact="0.15"/>
            </dgm:constrLst>
            <dgm:ruleLst>
              <dgm:rule type="primFontSz" val="5" fact="NaN" max="NaN"/>
            </dgm:ruleLst>
          </dgm:layoutNode>
        </dgm:forEach>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3.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bList2#1">
  <dgm:title val=""/>
  <dgm:desc val=""/>
  <dgm:catLst>
    <dgm:cat type="list" pri="7000"/>
    <dgm:cat type="convert" pri="16000"/>
    <dgm:cat type="picture" pri="28000"/>
    <dgm:cat type="pictureconvert" pri="28000"/>
  </dgm:catLst>
  <dgm:sampData useDef="1">
    <dgm:dataModel>
      <dgm:pt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dir/>
      <dgm:animLvl val="lvl"/>
      <dgm:resizeHandles val="exact"/>
    </dgm:varLst>
    <dgm:choose name="Name0">
      <dgm:if name="Name1" axis="self"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08"/>
      <dgm:constr type="sp" refType="w" refFor="ch" refForName="compNode" op="equ" fact="0.16"/>
      <dgm:constr type="primFontSz" for="des" forName="parentText" op="equ" val="65"/>
      <dgm:constr type="primFontSz" for="des" forName="childRect" op="equ" val="65"/>
    </dgm:constrLst>
    <dgm:ruleLst/>
    <dgm:forEach name="nodesForEach" axis="ch" ptType="node">
      <dgm:layoutNode name="compNode">
        <dgm:alg type="composite">
          <dgm:param type="ar" val="0.943"/>
        </dgm:alg>
        <dgm:shape xmlns:r="http://schemas.openxmlformats.org/officeDocument/2006/relationships" r:blip="">
          <dgm:adjLst/>
        </dgm:shape>
        <dgm:presOf/>
        <dgm:choose name="Name3">
          <dgm:if name="Name4" axis="self" func="var" arg="dir" op="equ" val="norm">
            <dgm:constrLst>
              <dgm:constr type="w" val="1"/>
              <dgm:constr type="h" refType="w" fact="1.06"/>
              <dgm:constr type="h" for="ch" forName="childRect" refType="h" fact="0.65"/>
              <dgm:constr type="w" for="ch" forName="childRect" refType="w" fact="0.923"/>
              <dgm:constr type="l" for="ch" forName="childRect"/>
              <dgm:constr type="t" for="ch" forName="childRect"/>
              <dgm:constr type="w" for="ch" forName="parentText" refType="w" fact="0.65"/>
              <dgm:constr type="h" for="ch" forName="parentText" refType="h" refFor="ch" refForName="childRect" fact="0.43"/>
              <dgm:constr type="l" for="ch" forName="parentText"/>
              <dgm:constr type="t" for="ch" forName="parentText" refType="h" refFor="ch" refForName="childRect"/>
              <dgm:constr type="w" for="ch" forName="parentRect" refType="w" fact="0.923"/>
              <dgm:constr type="h" for="ch" forName="parentRect" refType="h" refFor="ch" refForName="parentText"/>
              <dgm:constr type="l" for="ch" forName="parentRect"/>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r" for="ch" forName="adorn" refType="w"/>
            </dgm:constrLst>
          </dgm:if>
          <dgm:else name="Name5">
            <dgm:constrLst>
              <dgm:constr type="w" val="1"/>
              <dgm:constr type="h" refType="w" fact="1.06"/>
              <dgm:constr type="h" for="ch" forName="childRect" refType="h" fact="0.65"/>
              <dgm:constr type="w" for="ch" forName="childRect" refType="w" fact="0.923"/>
              <dgm:constr type="r" for="ch" forName="childRect" refType="w"/>
              <dgm:constr type="t" for="ch" forName="childRect"/>
              <dgm:constr type="w" for="ch" forName="parentText" refType="w" fact="0.65"/>
              <dgm:constr type="h" for="ch" forName="parentText" refType="h" refFor="ch" refForName="childRect" fact="0.43"/>
              <dgm:constr type="r" for="ch" forName="parentText" refType="w"/>
              <dgm:constr type="t" for="ch" forName="parentText" refType="h" refFor="ch" refForName="childRect"/>
              <dgm:constr type="w" for="ch" forName="parentRect" refType="w" fact="0.923"/>
              <dgm:constr type="h" for="ch" forName="parentRect" refType="h" refFor="ch" refForName="parentText"/>
              <dgm:constr type="r" for="ch" forName="parentRect" refType="w"/>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l" for="ch" forName="adorn"/>
            </dgm:constrLst>
          </dgm:else>
        </dgm:choose>
        <dgm:ruleLst/>
        <dgm:layoutNode name="childRect" styleLbl="bgAcc1">
          <dgm:varLst>
            <dgm:bulletEnabled val="1"/>
          </dgm:varLst>
          <dgm:alg type="tx">
            <dgm:param type="stBulletLvl" val="1"/>
          </dgm:alg>
          <dgm:shape xmlns:r="http://schemas.openxmlformats.org/officeDocument/2006/relationships" type="round2SameRect" r:blip="">
            <dgm:adjLst>
              <dgm:adj idx="1" val="0.08"/>
            </dgm:adjLst>
          </dgm:shape>
          <dgm:presOf axis="des" ptType="node"/>
          <dgm:constrLst>
            <dgm:constr type="secFontSz" refType="primFontSz"/>
            <dgm:constr type="tMarg" refType="primFontSz" fact="0.3"/>
            <dgm:constr type="bMarg" refType="primFontSz" fact="0.1"/>
            <dgm:constr type="lMarg" refType="primFontSz" fact="0.1"/>
            <dgm:constr type="rMarg" refType="primFontSz" fact="0.1"/>
          </dgm:constrLst>
          <dgm:ruleLst>
            <dgm:rule type="primFontSz" val="5" fact="NaN" max="NaN"/>
          </dgm:ruleLst>
        </dgm:layoutNode>
        <dgm:layoutNode name="parentText">
          <dgm:varLst>
            <dgm:chMax val="0"/>
            <dgm:bulletEnabled val="1"/>
          </dgm:varLst>
          <dgm:choose name="Name6">
            <dgm:if name="Name7" func="var" arg="dir" op="equ" val="norm">
              <dgm:alg type="tx">
                <dgm:param type="parTxLTRAlign" val="l"/>
                <dgm:param type="parTxRTLAlign" val="l"/>
              </dgm:alg>
            </dgm:if>
            <dgm:else name="Name8">
              <dgm:alg type="tx">
                <dgm:param type="parTxLTRAlign" val="r"/>
                <dgm:param type="parTxRTLAlign" val="r"/>
              </dgm:alg>
            </dgm:else>
          </dgm:choose>
          <dgm:shape xmlns:r="http://schemas.openxmlformats.org/officeDocument/2006/relationships" type="rect" r:blip="" zOrderOff="1" hideGeom="1">
            <dgm:adjLst/>
          </dgm:shape>
          <dgm:presOf axis="self" ptType="node"/>
          <dgm:constrLst>
            <dgm:constr type="tMarg"/>
            <dgm:constr type="bMarg"/>
            <dgm:constr type="lMarg" refType="primFontSz" fact="0.3"/>
            <dgm:constr type="rMarg" refType="primFontSz" fact="0.1"/>
          </dgm:constrLst>
          <dgm:ruleLst>
            <dgm:rule type="primFontSz" val="5" fact="NaN" max="NaN"/>
          </dgm:ruleLst>
        </dgm:layoutNode>
        <dgm:layoutNode name="parentRect" styleLbl="alignNode1">
          <dgm:alg type="sp"/>
          <dgm:shape xmlns:r="http://schemas.openxmlformats.org/officeDocument/2006/relationships" type="rect" r:blip="">
            <dgm:adjLst/>
          </dgm:shape>
          <dgm:presOf axis="self" ptType="node"/>
          <dgm:constrLst/>
          <dgm:ruleLst/>
        </dgm:layoutNode>
        <dgm:layoutNode name="adorn" styleLbl="fgAccFollowNod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constr type="w" val="1"/>
            <dgm:constr type="h" refType="w"/>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6.xml><?xml version="1.0" encoding="utf-8"?>
<dgm:layoutDef xmlns:dgm="http://schemas.openxmlformats.org/drawingml/2006/diagram" xmlns:a="http://schemas.openxmlformats.org/drawingml/2006/main" uniqueId="urn:microsoft.com/office/officeart/2005/8/layout/bList2#2">
  <dgm:title val=""/>
  <dgm:desc val=""/>
  <dgm:catLst>
    <dgm:cat type="list" pri="7000"/>
    <dgm:cat type="convert" pri="16000"/>
    <dgm:cat type="picture" pri="28000"/>
    <dgm:cat type="pictureconvert" pri="28000"/>
  </dgm:catLst>
  <dgm:sampData useDef="1">
    <dgm:dataModel>
      <dgm:pt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dir/>
      <dgm:animLvl val="lvl"/>
      <dgm:resizeHandles val="exact"/>
    </dgm:varLst>
    <dgm:choose name="Name0">
      <dgm:if name="Name1" axis="self"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08"/>
      <dgm:constr type="sp" refType="w" refFor="ch" refForName="compNode" op="equ" fact="0.16"/>
      <dgm:constr type="primFontSz" for="des" forName="parentText" op="equ" val="65"/>
      <dgm:constr type="primFontSz" for="des" forName="childRect" op="equ" val="65"/>
    </dgm:constrLst>
    <dgm:ruleLst/>
    <dgm:forEach name="nodesForEach" axis="ch" ptType="node">
      <dgm:layoutNode name="compNode">
        <dgm:alg type="composite">
          <dgm:param type="ar" val="0.943"/>
        </dgm:alg>
        <dgm:shape xmlns:r="http://schemas.openxmlformats.org/officeDocument/2006/relationships" r:blip="">
          <dgm:adjLst/>
        </dgm:shape>
        <dgm:presOf/>
        <dgm:choose name="Name3">
          <dgm:if name="Name4" axis="self" func="var" arg="dir" op="equ" val="norm">
            <dgm:constrLst>
              <dgm:constr type="w" val="1"/>
              <dgm:constr type="h" refType="w" fact="1.06"/>
              <dgm:constr type="h" for="ch" forName="childRect" refType="h" fact="0.65"/>
              <dgm:constr type="w" for="ch" forName="childRect" refType="w" fact="0.923"/>
              <dgm:constr type="l" for="ch" forName="childRect"/>
              <dgm:constr type="t" for="ch" forName="childRect"/>
              <dgm:constr type="w" for="ch" forName="parentText" refType="w" fact="0.65"/>
              <dgm:constr type="h" for="ch" forName="parentText" refType="h" refFor="ch" refForName="childRect" fact="0.43"/>
              <dgm:constr type="l" for="ch" forName="parentText"/>
              <dgm:constr type="t" for="ch" forName="parentText" refType="h" refFor="ch" refForName="childRect"/>
              <dgm:constr type="w" for="ch" forName="parentRect" refType="w" fact="0.923"/>
              <dgm:constr type="h" for="ch" forName="parentRect" refType="h" refFor="ch" refForName="parentText"/>
              <dgm:constr type="l" for="ch" forName="parentRect"/>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r" for="ch" forName="adorn" refType="w"/>
            </dgm:constrLst>
          </dgm:if>
          <dgm:else name="Name5">
            <dgm:constrLst>
              <dgm:constr type="w" val="1"/>
              <dgm:constr type="h" refType="w" fact="1.06"/>
              <dgm:constr type="h" for="ch" forName="childRect" refType="h" fact="0.65"/>
              <dgm:constr type="w" for="ch" forName="childRect" refType="w" fact="0.923"/>
              <dgm:constr type="r" for="ch" forName="childRect" refType="w"/>
              <dgm:constr type="t" for="ch" forName="childRect"/>
              <dgm:constr type="w" for="ch" forName="parentText" refType="w" fact="0.65"/>
              <dgm:constr type="h" for="ch" forName="parentText" refType="h" refFor="ch" refForName="childRect" fact="0.43"/>
              <dgm:constr type="r" for="ch" forName="parentText" refType="w"/>
              <dgm:constr type="t" for="ch" forName="parentText" refType="h" refFor="ch" refForName="childRect"/>
              <dgm:constr type="w" for="ch" forName="parentRect" refType="w" fact="0.923"/>
              <dgm:constr type="h" for="ch" forName="parentRect" refType="h" refFor="ch" refForName="parentText"/>
              <dgm:constr type="r" for="ch" forName="parentRect" refType="w"/>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l" for="ch" forName="adorn"/>
            </dgm:constrLst>
          </dgm:else>
        </dgm:choose>
        <dgm:ruleLst/>
        <dgm:layoutNode name="childRect" styleLbl="bgAcc1">
          <dgm:varLst>
            <dgm:bulletEnabled val="1"/>
          </dgm:varLst>
          <dgm:alg type="tx">
            <dgm:param type="stBulletLvl" val="1"/>
          </dgm:alg>
          <dgm:shape xmlns:r="http://schemas.openxmlformats.org/officeDocument/2006/relationships" type="round2SameRect" r:blip="">
            <dgm:adjLst>
              <dgm:adj idx="1" val="0.08"/>
            </dgm:adjLst>
          </dgm:shape>
          <dgm:presOf axis="des" ptType="node"/>
          <dgm:constrLst>
            <dgm:constr type="secFontSz" refType="primFontSz"/>
            <dgm:constr type="tMarg" refType="primFontSz" fact="0.3"/>
            <dgm:constr type="bMarg" refType="primFontSz" fact="0.1"/>
            <dgm:constr type="lMarg" refType="primFontSz" fact="0.1"/>
            <dgm:constr type="rMarg" refType="primFontSz" fact="0.1"/>
          </dgm:constrLst>
          <dgm:ruleLst>
            <dgm:rule type="primFontSz" val="5" fact="NaN" max="NaN"/>
          </dgm:ruleLst>
        </dgm:layoutNode>
        <dgm:layoutNode name="parentText">
          <dgm:varLst>
            <dgm:chMax val="0"/>
            <dgm:bulletEnabled val="1"/>
          </dgm:varLst>
          <dgm:choose name="Name6">
            <dgm:if name="Name7" func="var" arg="dir" op="equ" val="norm">
              <dgm:alg type="tx">
                <dgm:param type="parTxLTRAlign" val="l"/>
                <dgm:param type="parTxRTLAlign" val="l"/>
              </dgm:alg>
            </dgm:if>
            <dgm:else name="Name8">
              <dgm:alg type="tx">
                <dgm:param type="parTxLTRAlign" val="r"/>
                <dgm:param type="parTxRTLAlign" val="r"/>
              </dgm:alg>
            </dgm:else>
          </dgm:choose>
          <dgm:shape xmlns:r="http://schemas.openxmlformats.org/officeDocument/2006/relationships" type="rect" r:blip="" zOrderOff="1" hideGeom="1">
            <dgm:adjLst/>
          </dgm:shape>
          <dgm:presOf axis="self" ptType="node"/>
          <dgm:constrLst>
            <dgm:constr type="tMarg"/>
            <dgm:constr type="bMarg"/>
            <dgm:constr type="lMarg" refType="primFontSz" fact="0.3"/>
            <dgm:constr type="rMarg" refType="primFontSz" fact="0.1"/>
          </dgm:constrLst>
          <dgm:ruleLst>
            <dgm:rule type="primFontSz" val="5" fact="NaN" max="NaN"/>
          </dgm:ruleLst>
        </dgm:layoutNode>
        <dgm:layoutNode name="parentRect" styleLbl="alignNode1">
          <dgm:alg type="sp"/>
          <dgm:shape xmlns:r="http://schemas.openxmlformats.org/officeDocument/2006/relationships" type="rect" r:blip="">
            <dgm:adjLst/>
          </dgm:shape>
          <dgm:presOf axis="self" ptType="node"/>
          <dgm:constrLst/>
          <dgm:ruleLst/>
        </dgm:layoutNode>
        <dgm:layoutNode name="adorn" styleLbl="fgAccFollowNod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constr type="w" val="1"/>
            <dgm:constr type="h" refType="w"/>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hList9">
  <dgm:title val=""/>
  <dgm:desc val=""/>
  <dgm:catLst>
    <dgm:cat type="list" pri="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3" srcId="0" destId="1" srcOrd="0" destOrd="0"/>
        <dgm:cxn modelId="4"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1" destId="2" srcOrd="0" destOrd="0"/>
      </dgm:cxnLst>
      <dgm:bg/>
      <dgm:whole/>
    </dgm:dataModel>
  </dgm:styleData>
  <dgm:clrData>
    <dgm:dataModel>
      <dgm:ptLst>
        <dgm:pt modelId="0" type="doc"/>
        <dgm:pt modelId="1"/>
        <dgm:pt modelId="11"/>
        <dgm:pt modelId="12"/>
        <dgm:pt modelId="13"/>
        <dgm:pt modelId="14"/>
        <dgm:pt modelId="2"/>
        <dgm:pt modelId="21"/>
        <dgm:pt modelId="22"/>
        <dgm:pt modelId="23"/>
        <dgm:pt modelId="24"/>
        <dgm:pt modelId="3"/>
        <dgm:pt modelId="31"/>
        <dgm:pt modelId="32"/>
        <dgm:pt modelId="33"/>
        <dgm:pt modelId="34"/>
      </dgm:ptLst>
      <dgm:cxnLst>
        <dgm:cxn modelId="4" srcId="0" destId="1" srcOrd="0" destOrd="0"/>
        <dgm:cxn modelId="5" srcId="0" destId="2" srcOrd="1" destOrd="0"/>
        <dgm:cxn modelId="6" srcId="0" destId="3" srcOrd="1" destOrd="0"/>
        <dgm:cxn modelId="15" srcId="1" destId="11" srcOrd="0" destOrd="0"/>
        <dgm:cxn modelId="16" srcId="1" destId="12" srcOrd="0" destOrd="0"/>
        <dgm:cxn modelId="17" srcId="1" destId="13" srcOrd="0" destOrd="0"/>
        <dgm:cxn modelId="18" srcId="1" destId="14" srcOrd="0" destOrd="0"/>
        <dgm:cxn modelId="25" srcId="2" destId="21" srcOrd="0" destOrd="0"/>
        <dgm:cxn modelId="26" srcId="2" destId="22" srcOrd="0" destOrd="0"/>
        <dgm:cxn modelId="27" srcId="2" destId="23" srcOrd="0" destOrd="0"/>
        <dgm:cxn modelId="28" srcId="2" destId="24" srcOrd="0" destOrd="0"/>
        <dgm:cxn modelId="35" srcId="3" destId="31" srcOrd="0" destOrd="0"/>
        <dgm:cxn modelId="36" srcId="3" destId="32" srcOrd="0" destOrd="0"/>
        <dgm:cxn modelId="37" srcId="3" destId="33" srcOrd="0" destOrd="0"/>
        <dgm:cxn modelId="38" srcId="3" destId="34" srcOrd="0" destOrd="0"/>
      </dgm:cxnLst>
      <dgm:bg/>
      <dgm:whole/>
    </dgm:dataModel>
  </dgm:clrData>
  <dgm:layoutNode name="list">
    <dgm:varLst>
      <dgm:dir/>
      <dgm:animLvl val="lvl"/>
    </dgm:varLst>
    <dgm:choose name="Name0">
      <dgm:if name="Name1" func="var" arg="dir" op="equ" val="norm">
        <dgm:alg type="lin">
          <dgm:param type="linDir" val="fromL"/>
          <dgm:param type="fallback" val="2D"/>
          <dgm:param type="nodeVertAlign" val="t"/>
        </dgm:alg>
      </dgm:if>
      <dgm:else name="Name2">
        <dgm:alg type="lin">
          <dgm:param type="linDir" val="fromR"/>
          <dgm:param type="fallback" val="2D"/>
          <dgm:param type="nodeVertAlign" val="t"/>
        </dgm:alg>
      </dgm:else>
    </dgm:choose>
    <dgm:shape xmlns:r="http://schemas.openxmlformats.org/officeDocument/2006/relationships" r:blip="">
      <dgm:adjLst/>
    </dgm:shape>
    <dgm:presOf/>
    <dgm:constrLst>
      <dgm:constr type="w" for="ch" forName="circle" refType="w" fact="0.5"/>
      <dgm:constr type="w" for="ch" forName="vertFlow" refType="w" fact="0.75"/>
      <dgm:constr type="h" for="des" forName="firstComp" refType="w" refFor="ch" refForName="vertFlow" fact="0.667"/>
      <dgm:constr type="h" for="des" forName="comp" refType="h" refFor="des" refForName="firstComp" op="equ"/>
      <dgm:constr type="h" for="des" forName="topSpace" refType="w" refFor="ch" refForName="circle" op="equ" fact="0.4"/>
      <dgm:constr type="w" for="ch" forName="posSpace" refType="w" fact="0.4"/>
      <dgm:constr type="w" for="ch" forName="negSpace" refType="w" fact="-1.15"/>
      <dgm:constr type="w" for="ch" forName="transSpace" refType="w" fact="0.75"/>
      <dgm:constr type="primFontSz" for="ch" forName="circle" op="equ" val="65"/>
      <dgm:constr type="primFontSz" for="des" forName="firstChildTx" val="65"/>
      <dgm:constr type="primFontSz" for="des" forName="childTx" refType="primFontSz" refFor="des" refForName="firstChildTx" op="equ"/>
    </dgm:constrLst>
    <dgm:ruleLst/>
    <dgm:forEach name="Name3" axis="ch" ptType="node">
      <dgm:layoutNode name="posSpace">
        <dgm:alg type="sp"/>
        <dgm:shape xmlns:r="http://schemas.openxmlformats.org/officeDocument/2006/relationships" r:blip="">
          <dgm:adjLst/>
        </dgm:shape>
        <dgm:presOf/>
        <dgm:constrLst/>
        <dgm:ruleLst/>
      </dgm:layoutNode>
      <dgm:layoutNode name="vertFlow">
        <dgm:alg type="lin">
          <dgm:param type="linDir" val="fromT"/>
        </dgm:alg>
        <dgm:shape xmlns:r="http://schemas.openxmlformats.org/officeDocument/2006/relationships" r:blip="">
          <dgm:adjLst/>
        </dgm:shape>
        <dgm:presOf/>
        <dgm:constrLst>
          <dgm:constr type="w" for="ch" forName="firstComp" refType="w"/>
          <dgm:constr type="w" for="ch" forName="comp" refType="w"/>
        </dgm:constrLst>
        <dgm:ruleLst/>
        <dgm:layoutNode name="topSpace">
          <dgm:alg type="sp"/>
          <dgm:shape xmlns:r="http://schemas.openxmlformats.org/officeDocument/2006/relationships" r:blip="">
            <dgm:adjLst/>
          </dgm:shape>
          <dgm:presOf/>
          <dgm:constrLst/>
          <dgm:ruleLst/>
        </dgm:layoutNode>
        <dgm:layoutNode name="firstComp">
          <dgm:alg type="composite"/>
          <dgm:shape xmlns:r="http://schemas.openxmlformats.org/officeDocument/2006/relationships" r:blip="">
            <dgm:adjLst/>
          </dgm:shape>
          <dgm:presOf/>
          <dgm:choose name="Name4">
            <dgm:if name="Name5" func="var" arg="dir" op="equ" val="norm">
              <dgm:constrLst>
                <dgm:constr type="l" for="ch" forName="firstChild"/>
                <dgm:constr type="t" for="ch" forName="firstChild"/>
                <dgm:constr type="w" for="ch" forName="firstChild" refType="w"/>
                <dgm:constr type="h" for="ch" forName="firstChild" refType="h"/>
                <dgm:constr type="l" for="ch" forName="firstChildTx" refType="w" fact="0.16"/>
                <dgm:constr type="r" for="ch" forName="firstChildTx" refType="w"/>
                <dgm:constr type="h" for="ch" forName="firstChildTx" refFor="ch" refForName="firstChild" op="equ"/>
              </dgm:constrLst>
            </dgm:if>
            <dgm:else name="Name6">
              <dgm:constrLst>
                <dgm:constr type="l" for="ch" forName="firstChild"/>
                <dgm:constr type="t" for="ch" forName="firstChild"/>
                <dgm:constr type="w" for="ch" forName="firstChild" refType="w"/>
                <dgm:constr type="h" for="ch" forName="firstChild" refType="h"/>
                <dgm:constr type="l" for="ch" forName="firstChildTx"/>
                <dgm:constr type="r" for="ch" forName="firstChildTx" refType="w" fact="0.825"/>
                <dgm:constr type="h" for="ch" forName="firstChildTx" refFor="ch" refForName="firstChild" op="equ"/>
              </dgm:constrLst>
            </dgm:else>
          </dgm:choose>
          <dgm:ruleLst/>
          <dgm:layoutNode name="firstChild" styleLbl="bgAccFollowNode1">
            <dgm:alg type="sp"/>
            <dgm:shape xmlns:r="http://schemas.openxmlformats.org/officeDocument/2006/relationships" type="rect" r:blip="">
              <dgm:adjLst/>
            </dgm:shape>
            <dgm:presOf axis="ch desOrSelf" ptType="node node" cnt="1 0"/>
            <dgm:constrLst/>
            <dgm:ruleLst/>
          </dgm:layoutNode>
          <dgm:layoutNode name="firstChildTx" styleLbl="bgAccFollowNode1">
            <dgm:varLst>
              <dgm:bulletEnabled val="1"/>
            </dgm:varLst>
            <dgm:alg type="tx">
              <dgm:param type="parTxLTRAlign" val="l"/>
            </dgm:alg>
            <dgm:shape xmlns:r="http://schemas.openxmlformats.org/officeDocument/2006/relationships" type="rect" r:blip="" hideGeom="1">
              <dgm:adjLst/>
            </dgm:shape>
            <dgm:presOf axis="ch desOrSelf" ptType="node node" cnt="1 0"/>
            <dgm:choose name="Name7">
              <dgm:if name="Name8" func="var" arg="dir" op="equ" val="norm">
                <dgm:constrLst>
                  <dgm:constr type="primFontSz" val="65"/>
                  <dgm:constr type="lMarg"/>
                </dgm:constrLst>
              </dgm:if>
              <dgm:else name="Name9">
                <dgm:constrLst>
                  <dgm:constr type="primFontSz" val="65"/>
                  <dgm:constr type="rMarg"/>
                </dgm:constrLst>
              </dgm:else>
            </dgm:choose>
            <dgm:ruleLst>
              <dgm:rule type="primFontSz" val="5" fact="NaN" max="NaN"/>
            </dgm:ruleLst>
          </dgm:layoutNode>
        </dgm:layoutNode>
        <dgm:forEach name="Name10" axis="ch" ptType="node" st="2">
          <dgm:layoutNode name="comp">
            <dgm:alg type="composite"/>
            <dgm:shape xmlns:r="http://schemas.openxmlformats.org/officeDocument/2006/relationships" r:blip="">
              <dgm:adjLst/>
            </dgm:shape>
            <dgm:presOf/>
            <dgm:choose name="Name11">
              <dgm:if name="Name12" func="var" arg="dir" op="equ" val="norm">
                <dgm:constrLst>
                  <dgm:constr type="l" for="ch" forName="child"/>
                  <dgm:constr type="t" for="ch" forName="child"/>
                  <dgm:constr type="w" for="ch" forName="child" refType="w"/>
                  <dgm:constr type="h" for="ch" forName="child" refType="h"/>
                  <dgm:constr type="l" for="ch" forName="childTx" refType="w" fact="0.16"/>
                  <dgm:constr type="r" for="ch" forName="childTx" refType="w"/>
                  <dgm:constr type="h" for="ch" forName="childTx" refFor="ch" refForName="child" op="equ"/>
                </dgm:constrLst>
              </dgm:if>
              <dgm:else name="Name13">
                <dgm:constrLst>
                  <dgm:constr type="l" for="ch" forName="child"/>
                  <dgm:constr type="t" for="ch" forName="child"/>
                  <dgm:constr type="w" for="ch" forName="child" refType="w"/>
                  <dgm:constr type="h" for="ch" forName="child" refType="h"/>
                  <dgm:constr type="l" for="ch" forName="childTx"/>
                  <dgm:constr type="r" for="ch" forName="childTx" refType="w" fact="0.825"/>
                  <dgm:constr type="h" for="ch" forName="childTx" refFor="ch" refForName="child" op="equ"/>
                </dgm:constrLst>
              </dgm:else>
            </dgm:choose>
            <dgm:ruleLst/>
            <dgm:layoutNode name="child" styleLbl="bgAccFollowNode1">
              <dgm:alg type="sp"/>
              <dgm:shape xmlns:r="http://schemas.openxmlformats.org/officeDocument/2006/relationships" type="rect" r:blip="">
                <dgm:adjLst/>
              </dgm:shape>
              <dgm:presOf axis="desOrSelf" ptType="node"/>
              <dgm:constrLst/>
              <dgm:ruleLst/>
            </dgm:layoutNode>
            <dgm:layoutNode name="childTx" styleLbl="bgAccFollowNode1">
              <dgm:varLst>
                <dgm:bulletEnabled val="1"/>
              </dgm:varLst>
              <dgm:alg type="tx">
                <dgm:param type="parTxLTRAlign" val="l"/>
              </dgm:alg>
              <dgm:shape xmlns:r="http://schemas.openxmlformats.org/officeDocument/2006/relationships" type="rect" r:blip="" hideGeom="1">
                <dgm:adjLst/>
              </dgm:shape>
              <dgm:presOf axis="desOrSelf" ptType="node"/>
              <dgm:choose name="Name14">
                <dgm:if name="Name15" func="var" arg="dir" op="equ" val="norm">
                  <dgm:constrLst>
                    <dgm:constr type="primFontSz" val="65"/>
                    <dgm:constr type="lMarg"/>
                  </dgm:constrLst>
                </dgm:if>
                <dgm:else name="Name16">
                  <dgm:constrLst>
                    <dgm:constr type="primFontSz" val="65"/>
                    <dgm:constr type="rMarg"/>
                  </dgm:constrLst>
                </dgm:else>
              </dgm:choose>
              <dgm:ruleLst>
                <dgm:rule type="primFontSz" val="5" fact="NaN" max="NaN"/>
              </dgm:ruleLst>
            </dgm:layoutNode>
          </dgm:layoutNode>
        </dgm:forEach>
      </dgm:layoutNode>
      <dgm:layoutNode name="negSpace">
        <dgm:alg type="sp"/>
        <dgm:shape xmlns:r="http://schemas.openxmlformats.org/officeDocument/2006/relationships" r:blip="">
          <dgm:adjLst/>
        </dgm:shape>
        <dgm:presOf/>
        <dgm:constrLst/>
        <dgm:ruleLst/>
      </dgm:layoutNode>
      <dgm:layoutNode name="circle" styleLbl="node1">
        <dgm:alg type="tx"/>
        <dgm:shape xmlns:r="http://schemas.openxmlformats.org/officeDocument/2006/relationships" type="ellipse" r:blip="">
          <dgm:adjLst/>
        </dgm:shape>
        <dgm:presOf axis="self"/>
        <dgm:constrLst>
          <dgm:constr type="lMarg"/>
          <dgm:constr type="rMarg"/>
          <dgm:constr type="tMarg"/>
          <dgm:constr type="bMarg"/>
          <dgm:constr type="h" refType="w"/>
        </dgm:constrLst>
        <dgm:ruleLst>
          <dgm:rule type="primFontSz" val="5" fact="NaN" max="NaN"/>
        </dgm:ruleLst>
      </dgm:layoutNode>
      <dgm:forEach name="Name17" axis="followSib" ptType="sibTrans" cnt="1">
        <dgm:layoutNode name="transSpace">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vList3#1">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437863A-ECC7-4379-8195-FCCC6F932DE1}" type="datetimeFigureOut">
              <a:rPr lang="zh-CN" altLang="en-US" smtClean="0"/>
              <a:pPr/>
              <a:t>2024/3/5</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BE9AE5A-6F65-4BC8-8302-502444E48D9E}" type="slidenum">
              <a:rPr lang="zh-CN" altLang="en-US" smtClean="0"/>
              <a:pPr/>
              <a:t>‹#›</a:t>
            </a:fld>
            <a:endParaRPr lang="zh-CN" altLang="en-US"/>
          </a:p>
        </p:txBody>
      </p:sp>
    </p:spTree>
    <p:extLst>
      <p:ext uri="{BB962C8B-B14F-4D97-AF65-F5344CB8AC3E}">
        <p14:creationId xmlns:p14="http://schemas.microsoft.com/office/powerpoint/2010/main" val="9223420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DBE9AE5A-6F65-4BC8-8302-502444E48D9E}" type="slidenum">
              <a:rPr lang="zh-CN" altLang="en-US" smtClean="0"/>
              <a:pPr/>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DBE9AE5A-6F65-4BC8-8302-502444E48D9E}" type="slidenum">
              <a:rPr lang="zh-CN" altLang="en-US" smtClean="0"/>
              <a:pPr/>
              <a:t>10</a:t>
            </a:fld>
            <a:endParaRPr lang="zh-CN" altLang="en-US"/>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DBE9AE5A-6F65-4BC8-8302-502444E48D9E}" type="slidenum">
              <a:rPr lang="zh-CN" altLang="en-US" smtClean="0"/>
              <a:pPr/>
              <a:t>100</a:t>
            </a:fld>
            <a:endParaRPr lang="zh-CN" altLang="en-US"/>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DBE9AE5A-6F65-4BC8-8302-502444E48D9E}" type="slidenum">
              <a:rPr lang="zh-CN" altLang="en-US" smtClean="0"/>
              <a:pPr/>
              <a:t>101</a:t>
            </a:fld>
            <a:endParaRPr lang="zh-CN" altLang="en-US"/>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DBE9AE5A-6F65-4BC8-8302-502444E48D9E}" type="slidenum">
              <a:rPr lang="zh-CN" altLang="en-US" smtClean="0"/>
              <a:pPr/>
              <a:t>102</a:t>
            </a:fld>
            <a:endParaRPr lang="zh-CN" altLang="en-US"/>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DBE9AE5A-6F65-4BC8-8302-502444E48D9E}" type="slidenum">
              <a:rPr lang="zh-CN" altLang="en-US" smtClean="0"/>
              <a:pPr/>
              <a:t>103</a:t>
            </a:fld>
            <a:endParaRPr lang="zh-CN" altLang="en-US"/>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DBE9AE5A-6F65-4BC8-8302-502444E48D9E}" type="slidenum">
              <a:rPr lang="zh-CN" altLang="en-US" smtClean="0"/>
              <a:pPr/>
              <a:t>104</a:t>
            </a:fld>
            <a:endParaRPr lang="zh-CN" altLang="en-US"/>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DBE9AE5A-6F65-4BC8-8302-502444E48D9E}" type="slidenum">
              <a:rPr lang="zh-CN" altLang="en-US" smtClean="0"/>
              <a:pPr/>
              <a:t>105</a:t>
            </a:fld>
            <a:endParaRPr lang="zh-CN" altLang="en-US"/>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DBE9AE5A-6F65-4BC8-8302-502444E48D9E}" type="slidenum">
              <a:rPr lang="zh-CN" altLang="en-US" smtClean="0"/>
              <a:pPr/>
              <a:t>106</a:t>
            </a:fld>
            <a:endParaRPr lang="zh-CN" altLang="en-US"/>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DBE9AE5A-6F65-4BC8-8302-502444E48D9E}" type="slidenum">
              <a:rPr lang="zh-CN" altLang="en-US" smtClean="0"/>
              <a:pPr/>
              <a:t>107</a:t>
            </a:fld>
            <a:endParaRPr lang="zh-CN" altLang="en-US"/>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DBE9AE5A-6F65-4BC8-8302-502444E48D9E}" type="slidenum">
              <a:rPr lang="zh-CN" altLang="en-US" smtClean="0"/>
              <a:pPr/>
              <a:t>108</a:t>
            </a:fld>
            <a:endParaRPr lang="zh-CN" altLang="en-US"/>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DBE9AE5A-6F65-4BC8-8302-502444E48D9E}" type="slidenum">
              <a:rPr lang="zh-CN" altLang="en-US" smtClean="0"/>
              <a:pPr/>
              <a:t>109</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DBE9AE5A-6F65-4BC8-8302-502444E48D9E}" type="slidenum">
              <a:rPr lang="zh-CN" altLang="en-US" smtClean="0"/>
              <a:pPr/>
              <a:t>11</a:t>
            </a:fld>
            <a:endParaRPr lang="zh-CN" altLang="en-US"/>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DBE9AE5A-6F65-4BC8-8302-502444E48D9E}" type="slidenum">
              <a:rPr lang="zh-CN" altLang="en-US" smtClean="0"/>
              <a:pPr/>
              <a:t>110</a:t>
            </a:fld>
            <a:endParaRPr lang="zh-CN" altLang="en-US"/>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DBE9AE5A-6F65-4BC8-8302-502444E48D9E}" type="slidenum">
              <a:rPr lang="zh-CN" altLang="en-US" smtClean="0"/>
              <a:pPr/>
              <a:t>111</a:t>
            </a:fld>
            <a:endParaRPr lang="zh-CN" altLang="en-US"/>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DBE9AE5A-6F65-4BC8-8302-502444E48D9E}" type="slidenum">
              <a:rPr lang="zh-CN" altLang="en-US" smtClean="0"/>
              <a:pPr/>
              <a:t>113</a:t>
            </a:fld>
            <a:endParaRPr lang="zh-CN" altLang="en-US"/>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DBE9AE5A-6F65-4BC8-8302-502444E48D9E}" type="slidenum">
              <a:rPr lang="zh-CN" altLang="en-US" smtClean="0"/>
              <a:pPr/>
              <a:t>114</a:t>
            </a:fld>
            <a:endParaRPr lang="zh-CN" altLang="en-US"/>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DBE9AE5A-6F65-4BC8-8302-502444E48D9E}" type="slidenum">
              <a:rPr lang="zh-CN" altLang="en-US" smtClean="0"/>
              <a:pPr/>
              <a:t>115</a:t>
            </a:fld>
            <a:endParaRPr lang="zh-CN" altLang="en-US"/>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DBE9AE5A-6F65-4BC8-8302-502444E48D9E}" type="slidenum">
              <a:rPr lang="zh-CN" altLang="en-US" smtClean="0"/>
              <a:pPr/>
              <a:t>116</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DBE9AE5A-6F65-4BC8-8302-502444E48D9E}" type="slidenum">
              <a:rPr lang="zh-CN" altLang="en-US" smtClean="0"/>
              <a:pPr/>
              <a:t>12</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DBE9AE5A-6F65-4BC8-8302-502444E48D9E}" type="slidenum">
              <a:rPr lang="zh-CN" altLang="en-US" smtClean="0"/>
              <a:pPr/>
              <a:t>13</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DBE9AE5A-6F65-4BC8-8302-502444E48D9E}" type="slidenum">
              <a:rPr lang="zh-CN" altLang="en-US" smtClean="0"/>
              <a:pPr/>
              <a:t>14</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DBE9AE5A-6F65-4BC8-8302-502444E48D9E}" type="slidenum">
              <a:rPr lang="zh-CN" altLang="en-US" smtClean="0"/>
              <a:pPr/>
              <a:t>15</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DBE9AE5A-6F65-4BC8-8302-502444E48D9E}" type="slidenum">
              <a:rPr lang="zh-CN" altLang="en-US" smtClean="0"/>
              <a:pPr/>
              <a:t>16</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DBE9AE5A-6F65-4BC8-8302-502444E48D9E}" type="slidenum">
              <a:rPr lang="zh-CN" altLang="en-US" smtClean="0"/>
              <a:pPr/>
              <a:t>17</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DBE9AE5A-6F65-4BC8-8302-502444E48D9E}" type="slidenum">
              <a:rPr lang="zh-CN" altLang="en-US" smtClean="0"/>
              <a:pPr/>
              <a:t>18</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DBE9AE5A-6F65-4BC8-8302-502444E48D9E}" type="slidenum">
              <a:rPr lang="zh-CN" altLang="en-US" smtClean="0"/>
              <a:pPr/>
              <a:t>19</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DBE9AE5A-6F65-4BC8-8302-502444E48D9E}" type="slidenum">
              <a:rPr lang="zh-CN" altLang="en-US" smtClean="0"/>
              <a:pPr/>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DBE9AE5A-6F65-4BC8-8302-502444E48D9E}" type="slidenum">
              <a:rPr lang="zh-CN" altLang="en-US" smtClean="0"/>
              <a:pPr/>
              <a:t>20</a:t>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DBE9AE5A-6F65-4BC8-8302-502444E48D9E}" type="slidenum">
              <a:rPr lang="zh-CN" altLang="en-US" smtClean="0"/>
              <a:pPr/>
              <a:t>21</a:t>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DBE9AE5A-6F65-4BC8-8302-502444E48D9E}" type="slidenum">
              <a:rPr lang="zh-CN" altLang="en-US" smtClean="0"/>
              <a:pPr/>
              <a:t>22</a:t>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DBE9AE5A-6F65-4BC8-8302-502444E48D9E}" type="slidenum">
              <a:rPr lang="zh-CN" altLang="en-US" smtClean="0"/>
              <a:pPr/>
              <a:t>23</a:t>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DBE9AE5A-6F65-4BC8-8302-502444E48D9E}" type="slidenum">
              <a:rPr lang="zh-CN" altLang="en-US" smtClean="0"/>
              <a:pPr/>
              <a:t>24</a:t>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DBE9AE5A-6F65-4BC8-8302-502444E48D9E}" type="slidenum">
              <a:rPr lang="zh-CN" altLang="en-US" smtClean="0"/>
              <a:pPr/>
              <a:t>25</a:t>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DBE9AE5A-6F65-4BC8-8302-502444E48D9E}" type="slidenum">
              <a:rPr lang="zh-CN" altLang="en-US" smtClean="0"/>
              <a:pPr/>
              <a:t>26</a:t>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DBE9AE5A-6F65-4BC8-8302-502444E48D9E}" type="slidenum">
              <a:rPr lang="zh-CN" altLang="en-US" smtClean="0"/>
              <a:pPr/>
              <a:t>27</a:t>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DBE9AE5A-6F65-4BC8-8302-502444E48D9E}" type="slidenum">
              <a:rPr lang="zh-CN" altLang="en-US" smtClean="0"/>
              <a:pPr/>
              <a:t>28</a:t>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DBE9AE5A-6F65-4BC8-8302-502444E48D9E}" type="slidenum">
              <a:rPr lang="zh-CN" altLang="en-US" smtClean="0"/>
              <a:pPr/>
              <a:t>29</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DBE9AE5A-6F65-4BC8-8302-502444E48D9E}" type="slidenum">
              <a:rPr lang="zh-CN" altLang="en-US" smtClean="0"/>
              <a:pPr/>
              <a:t>3</a:t>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DBE9AE5A-6F65-4BC8-8302-502444E48D9E}" type="slidenum">
              <a:rPr lang="zh-CN" altLang="en-US" smtClean="0"/>
              <a:pPr/>
              <a:t>30</a:t>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DBE9AE5A-6F65-4BC8-8302-502444E48D9E}" type="slidenum">
              <a:rPr lang="zh-CN" altLang="en-US" smtClean="0"/>
              <a:pPr/>
              <a:t>31</a:t>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DBE9AE5A-6F65-4BC8-8302-502444E48D9E}" type="slidenum">
              <a:rPr lang="zh-CN" altLang="en-US" smtClean="0"/>
              <a:pPr/>
              <a:t>32</a:t>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DBE9AE5A-6F65-4BC8-8302-502444E48D9E}" type="slidenum">
              <a:rPr lang="zh-CN" altLang="en-US" smtClean="0"/>
              <a:pPr/>
              <a:t>33</a:t>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DBE9AE5A-6F65-4BC8-8302-502444E48D9E}" type="slidenum">
              <a:rPr lang="zh-CN" altLang="en-US" smtClean="0"/>
              <a:pPr/>
              <a:t>34</a:t>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DBE9AE5A-6F65-4BC8-8302-502444E48D9E}" type="slidenum">
              <a:rPr lang="zh-CN" altLang="en-US" smtClean="0"/>
              <a:pPr/>
              <a:t>35</a:t>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DBE9AE5A-6F65-4BC8-8302-502444E48D9E}" type="slidenum">
              <a:rPr lang="zh-CN" altLang="en-US" smtClean="0"/>
              <a:pPr/>
              <a:t>36</a:t>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DBE9AE5A-6F65-4BC8-8302-502444E48D9E}" type="slidenum">
              <a:rPr lang="zh-CN" altLang="en-US" smtClean="0"/>
              <a:pPr/>
              <a:t>37</a:t>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DBE9AE5A-6F65-4BC8-8302-502444E48D9E}" type="slidenum">
              <a:rPr lang="zh-CN" altLang="en-US" smtClean="0"/>
              <a:pPr/>
              <a:t>38</a:t>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DBE9AE5A-6F65-4BC8-8302-502444E48D9E}" type="slidenum">
              <a:rPr lang="zh-CN" altLang="en-US" smtClean="0"/>
              <a:pPr/>
              <a:t>39</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DBE9AE5A-6F65-4BC8-8302-502444E48D9E}" type="slidenum">
              <a:rPr lang="zh-CN" altLang="en-US" smtClean="0"/>
              <a:pPr/>
              <a:t>4</a:t>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DBE9AE5A-6F65-4BC8-8302-502444E48D9E}" type="slidenum">
              <a:rPr lang="zh-CN" altLang="en-US" smtClean="0"/>
              <a:pPr/>
              <a:t>40</a:t>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DBE9AE5A-6F65-4BC8-8302-502444E48D9E}" type="slidenum">
              <a:rPr lang="zh-CN" altLang="en-US" smtClean="0"/>
              <a:pPr/>
              <a:t>41</a:t>
            </a:fld>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DBE9AE5A-6F65-4BC8-8302-502444E48D9E}" type="slidenum">
              <a:rPr lang="zh-CN" altLang="en-US" smtClean="0"/>
              <a:pPr/>
              <a:t>42</a:t>
            </a:fld>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DBE9AE5A-6F65-4BC8-8302-502444E48D9E}" type="slidenum">
              <a:rPr lang="zh-CN" altLang="en-US" smtClean="0"/>
              <a:pPr/>
              <a:t>43</a:t>
            </a:fld>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DBE9AE5A-6F65-4BC8-8302-502444E48D9E}" type="slidenum">
              <a:rPr lang="zh-CN" altLang="en-US" smtClean="0"/>
              <a:pPr/>
              <a:t>44</a:t>
            </a:fld>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DBE9AE5A-6F65-4BC8-8302-502444E48D9E}" type="slidenum">
              <a:rPr lang="zh-CN" altLang="en-US" smtClean="0"/>
              <a:pPr/>
              <a:t>45</a:t>
            </a:fld>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DBE9AE5A-6F65-4BC8-8302-502444E48D9E}" type="slidenum">
              <a:rPr lang="zh-CN" altLang="en-US" smtClean="0"/>
              <a:pPr/>
              <a:t>46</a:t>
            </a:fld>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DBE9AE5A-6F65-4BC8-8302-502444E48D9E}" type="slidenum">
              <a:rPr lang="zh-CN" altLang="en-US" smtClean="0"/>
              <a:pPr/>
              <a:t>47</a:t>
            </a:fld>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DBE9AE5A-6F65-4BC8-8302-502444E48D9E}" type="slidenum">
              <a:rPr lang="zh-CN" altLang="en-US" smtClean="0"/>
              <a:pPr/>
              <a:t>48</a:t>
            </a:fld>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DBE9AE5A-6F65-4BC8-8302-502444E48D9E}" type="slidenum">
              <a:rPr lang="zh-CN" altLang="en-US" smtClean="0"/>
              <a:pPr/>
              <a:t>49</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DBE9AE5A-6F65-4BC8-8302-502444E48D9E}" type="slidenum">
              <a:rPr lang="zh-CN" altLang="en-US" smtClean="0"/>
              <a:pPr/>
              <a:t>5</a:t>
            </a:fld>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DBE9AE5A-6F65-4BC8-8302-502444E48D9E}" type="slidenum">
              <a:rPr lang="zh-CN" altLang="en-US" smtClean="0"/>
              <a:pPr/>
              <a:t>50</a:t>
            </a:fld>
            <a:endParaRPr lang="zh-CN"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DBE9AE5A-6F65-4BC8-8302-502444E48D9E}" type="slidenum">
              <a:rPr lang="zh-CN" altLang="en-US" smtClean="0"/>
              <a:pPr/>
              <a:t>51</a:t>
            </a:fld>
            <a:endParaRPr lang="zh-CN"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DBE9AE5A-6F65-4BC8-8302-502444E48D9E}" type="slidenum">
              <a:rPr lang="zh-CN" altLang="en-US" smtClean="0"/>
              <a:pPr/>
              <a:t>52</a:t>
            </a:fld>
            <a:endParaRPr lang="zh-CN"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DBE9AE5A-6F65-4BC8-8302-502444E48D9E}" type="slidenum">
              <a:rPr lang="zh-CN" altLang="en-US" smtClean="0"/>
              <a:pPr/>
              <a:t>53</a:t>
            </a:fld>
            <a:endParaRPr lang="zh-CN"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DBE9AE5A-6F65-4BC8-8302-502444E48D9E}" type="slidenum">
              <a:rPr lang="zh-CN" altLang="en-US" smtClean="0"/>
              <a:pPr/>
              <a:t>54</a:t>
            </a:fld>
            <a:endParaRPr lang="zh-CN" alt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DBE9AE5A-6F65-4BC8-8302-502444E48D9E}" type="slidenum">
              <a:rPr lang="zh-CN" altLang="en-US" smtClean="0"/>
              <a:pPr/>
              <a:t>55</a:t>
            </a:fld>
            <a:endParaRPr lang="zh-CN" alt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DBE9AE5A-6F65-4BC8-8302-502444E48D9E}" type="slidenum">
              <a:rPr lang="zh-CN" altLang="en-US" smtClean="0"/>
              <a:pPr/>
              <a:t>56</a:t>
            </a:fld>
            <a:endParaRPr lang="zh-CN" alt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DBE9AE5A-6F65-4BC8-8302-502444E48D9E}" type="slidenum">
              <a:rPr lang="zh-CN" altLang="en-US" smtClean="0"/>
              <a:pPr/>
              <a:t>57</a:t>
            </a:fld>
            <a:endParaRPr lang="zh-CN" alt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DBE9AE5A-6F65-4BC8-8302-502444E48D9E}" type="slidenum">
              <a:rPr lang="zh-CN" altLang="en-US" smtClean="0"/>
              <a:pPr/>
              <a:t>58</a:t>
            </a:fld>
            <a:endParaRPr lang="zh-CN" alt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DBE9AE5A-6F65-4BC8-8302-502444E48D9E}" type="slidenum">
              <a:rPr lang="zh-CN" altLang="en-US" smtClean="0"/>
              <a:pPr/>
              <a:t>59</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DBE9AE5A-6F65-4BC8-8302-502444E48D9E}" type="slidenum">
              <a:rPr lang="zh-CN" altLang="en-US" smtClean="0"/>
              <a:pPr/>
              <a:t>6</a:t>
            </a:fld>
            <a:endParaRPr lang="zh-CN" alt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DBE9AE5A-6F65-4BC8-8302-502444E48D9E}" type="slidenum">
              <a:rPr lang="zh-CN" altLang="en-US" smtClean="0"/>
              <a:pPr/>
              <a:t>60</a:t>
            </a:fld>
            <a:endParaRPr lang="zh-CN" alt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DBE9AE5A-6F65-4BC8-8302-502444E48D9E}" type="slidenum">
              <a:rPr lang="zh-CN" altLang="en-US" smtClean="0"/>
              <a:pPr/>
              <a:t>61</a:t>
            </a:fld>
            <a:endParaRPr lang="zh-CN" alt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DBE9AE5A-6F65-4BC8-8302-502444E48D9E}" type="slidenum">
              <a:rPr lang="zh-CN" altLang="en-US" smtClean="0"/>
              <a:pPr/>
              <a:t>62</a:t>
            </a:fld>
            <a:endParaRPr lang="zh-CN" alt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DBE9AE5A-6F65-4BC8-8302-502444E48D9E}" type="slidenum">
              <a:rPr lang="zh-CN" altLang="en-US" smtClean="0"/>
              <a:pPr/>
              <a:t>63</a:t>
            </a:fld>
            <a:endParaRPr lang="zh-CN" alt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DBE9AE5A-6F65-4BC8-8302-502444E48D9E}" type="slidenum">
              <a:rPr lang="zh-CN" altLang="en-US" smtClean="0"/>
              <a:pPr/>
              <a:t>64</a:t>
            </a:fld>
            <a:endParaRPr lang="zh-CN" alt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DBE9AE5A-6F65-4BC8-8302-502444E48D9E}" type="slidenum">
              <a:rPr lang="zh-CN" altLang="en-US" smtClean="0"/>
              <a:pPr/>
              <a:t>65</a:t>
            </a:fld>
            <a:endParaRPr lang="zh-CN" alt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DBE9AE5A-6F65-4BC8-8302-502444E48D9E}" type="slidenum">
              <a:rPr lang="zh-CN" altLang="en-US" smtClean="0"/>
              <a:pPr/>
              <a:t>66</a:t>
            </a:fld>
            <a:endParaRPr lang="zh-CN" alt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DBE9AE5A-6F65-4BC8-8302-502444E48D9E}" type="slidenum">
              <a:rPr lang="zh-CN" altLang="en-US" smtClean="0"/>
              <a:pPr/>
              <a:t>67</a:t>
            </a:fld>
            <a:endParaRPr lang="zh-CN" alt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DBE9AE5A-6F65-4BC8-8302-502444E48D9E}" type="slidenum">
              <a:rPr lang="zh-CN" altLang="en-US" smtClean="0"/>
              <a:pPr/>
              <a:t>68</a:t>
            </a:fld>
            <a:endParaRPr lang="zh-CN" altLang="en-US"/>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DBE9AE5A-6F65-4BC8-8302-502444E48D9E}" type="slidenum">
              <a:rPr lang="zh-CN" altLang="en-US" smtClean="0"/>
              <a:pPr/>
              <a:t>69</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DBE9AE5A-6F65-4BC8-8302-502444E48D9E}" type="slidenum">
              <a:rPr lang="zh-CN" altLang="en-US" smtClean="0"/>
              <a:pPr/>
              <a:t>7</a:t>
            </a:fld>
            <a:endParaRPr lang="zh-CN" altLang="en-US"/>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DBE9AE5A-6F65-4BC8-8302-502444E48D9E}" type="slidenum">
              <a:rPr lang="zh-CN" altLang="en-US" smtClean="0"/>
              <a:pPr/>
              <a:t>70</a:t>
            </a:fld>
            <a:endParaRPr lang="zh-CN" altLang="en-US"/>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lvl="1"/>
            <a:r>
              <a:rPr lang="zh-CN" altLang="en-US"/>
              <a:t>响应时间上的损失：正常情况下，一个在线搜索引擎需要</a:t>
            </a:r>
            <a:r>
              <a:rPr lang="en-US" altLang="zh-CN"/>
              <a:t>0.5</a:t>
            </a:r>
            <a:r>
              <a:rPr lang="zh-CN" altLang="en-US"/>
              <a:t>秒内返回给用户相应的查询结果，但由于出现异常（比如系统部分机房发生断电或断网故障），查询结果的响应时间增加到了</a:t>
            </a:r>
            <a:r>
              <a:rPr lang="en-US" altLang="zh-CN"/>
              <a:t>1~2</a:t>
            </a:r>
            <a:r>
              <a:rPr lang="zh-CN" altLang="en-US"/>
              <a:t>秒。</a:t>
            </a:r>
          </a:p>
          <a:p>
            <a:pPr lvl="1"/>
            <a:r>
              <a:rPr lang="zh-CN" altLang="en-US"/>
              <a:t>功能上的损失：正常情况下，在一个电子商务网站上进行购物，消费者几乎能够顺利地完成每一笔订单，但是在一些节日大促购物高峰的时候，由于消费者的购物行为激增，为了保护购物系统的稳定性，部分消费者可能会被引导到一个降级页面。</a:t>
            </a:r>
          </a:p>
          <a:p>
            <a:endParaRPr lang="zh-CN" altLang="en-US"/>
          </a:p>
        </p:txBody>
      </p:sp>
      <p:sp>
        <p:nvSpPr>
          <p:cNvPr id="4" name="灯片编号占位符 3"/>
          <p:cNvSpPr>
            <a:spLocks noGrp="1"/>
          </p:cNvSpPr>
          <p:nvPr>
            <p:ph type="sldNum" sz="quarter" idx="10"/>
          </p:nvPr>
        </p:nvSpPr>
        <p:spPr/>
        <p:txBody>
          <a:bodyPr/>
          <a:lstStyle/>
          <a:p>
            <a:fld id="{DBE9AE5A-6F65-4BC8-8302-502444E48D9E}" type="slidenum">
              <a:rPr lang="zh-CN" altLang="en-US" smtClean="0"/>
              <a:pPr/>
              <a:t>71</a:t>
            </a:fld>
            <a:endParaRPr lang="zh-CN" altLang="en-US"/>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DBE9AE5A-6F65-4BC8-8302-502444E48D9E}" type="slidenum">
              <a:rPr lang="zh-CN" altLang="en-US" smtClean="0"/>
              <a:pPr/>
              <a:t>72</a:t>
            </a:fld>
            <a:endParaRPr lang="zh-CN" altLang="en-US"/>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DBE9AE5A-6F65-4BC8-8302-502444E48D9E}" type="slidenum">
              <a:rPr lang="zh-CN" altLang="en-US" smtClean="0"/>
              <a:pPr/>
              <a:t>73</a:t>
            </a:fld>
            <a:endParaRPr lang="zh-CN" altLang="en-US"/>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DBE9AE5A-6F65-4BC8-8302-502444E48D9E}" type="slidenum">
              <a:rPr lang="zh-CN" altLang="en-US" smtClean="0"/>
              <a:pPr/>
              <a:t>74</a:t>
            </a:fld>
            <a:endParaRPr lang="zh-CN" altLang="en-US"/>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DBE9AE5A-6F65-4BC8-8302-502444E48D9E}" type="slidenum">
              <a:rPr lang="zh-CN" altLang="en-US" smtClean="0"/>
              <a:pPr/>
              <a:t>75</a:t>
            </a:fld>
            <a:endParaRPr lang="zh-CN" altLang="en-US"/>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DBE9AE5A-6F65-4BC8-8302-502444E48D9E}" type="slidenum">
              <a:rPr lang="zh-CN" altLang="en-US" smtClean="0"/>
              <a:pPr/>
              <a:t>76</a:t>
            </a:fld>
            <a:endParaRPr lang="zh-CN" altLang="en-US"/>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DBE9AE5A-6F65-4BC8-8302-502444E48D9E}" type="slidenum">
              <a:rPr lang="zh-CN" altLang="en-US" smtClean="0"/>
              <a:pPr/>
              <a:t>77</a:t>
            </a:fld>
            <a:endParaRPr lang="zh-CN" altLang="en-US"/>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DBE9AE5A-6F65-4BC8-8302-502444E48D9E}" type="slidenum">
              <a:rPr lang="zh-CN" altLang="en-US" smtClean="0"/>
              <a:pPr/>
              <a:t>78</a:t>
            </a:fld>
            <a:endParaRPr lang="zh-CN" altLang="en-US"/>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DBE9AE5A-6F65-4BC8-8302-502444E48D9E}" type="slidenum">
              <a:rPr lang="zh-CN" altLang="en-US" smtClean="0"/>
              <a:pPr/>
              <a:t>79</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DBE9AE5A-6F65-4BC8-8302-502444E48D9E}" type="slidenum">
              <a:rPr lang="zh-CN" altLang="en-US" smtClean="0"/>
              <a:pPr/>
              <a:t>8</a:t>
            </a:fld>
            <a:endParaRPr lang="zh-CN" altLang="en-US"/>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DBE9AE5A-6F65-4BC8-8302-502444E48D9E}" type="slidenum">
              <a:rPr lang="zh-CN" altLang="en-US" smtClean="0"/>
              <a:pPr/>
              <a:t>80</a:t>
            </a:fld>
            <a:endParaRPr lang="zh-CN" altLang="en-US"/>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DBE9AE5A-6F65-4BC8-8302-502444E48D9E}" type="slidenum">
              <a:rPr lang="zh-CN" altLang="en-US" smtClean="0"/>
              <a:pPr/>
              <a:t>81</a:t>
            </a:fld>
            <a:endParaRPr lang="zh-CN" altLang="en-US"/>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DBE9AE5A-6F65-4BC8-8302-502444E48D9E}" type="slidenum">
              <a:rPr lang="zh-CN" altLang="en-US" smtClean="0"/>
              <a:pPr/>
              <a:t>82</a:t>
            </a:fld>
            <a:endParaRPr lang="zh-CN" altLang="en-US"/>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DBE9AE5A-6F65-4BC8-8302-502444E48D9E}" type="slidenum">
              <a:rPr lang="zh-CN" altLang="en-US" smtClean="0"/>
              <a:pPr/>
              <a:t>83</a:t>
            </a:fld>
            <a:endParaRPr lang="zh-CN" altLang="en-US"/>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DBE9AE5A-6F65-4BC8-8302-502444E48D9E}" type="slidenum">
              <a:rPr lang="zh-CN" altLang="en-US" smtClean="0"/>
              <a:pPr/>
              <a:t>84</a:t>
            </a:fld>
            <a:endParaRPr lang="zh-CN" altLang="en-US"/>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DBE9AE5A-6F65-4BC8-8302-502444E48D9E}" type="slidenum">
              <a:rPr lang="zh-CN" altLang="en-US" smtClean="0"/>
              <a:pPr/>
              <a:t>85</a:t>
            </a:fld>
            <a:endParaRPr lang="zh-CN" altLang="en-US"/>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DBE9AE5A-6F65-4BC8-8302-502444E48D9E}" type="slidenum">
              <a:rPr lang="zh-CN" altLang="en-US" smtClean="0"/>
              <a:pPr/>
              <a:t>86</a:t>
            </a:fld>
            <a:endParaRPr lang="zh-CN" altLang="en-US"/>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DBE9AE5A-6F65-4BC8-8302-502444E48D9E}" type="slidenum">
              <a:rPr lang="zh-CN" altLang="en-US" smtClean="0"/>
              <a:pPr/>
              <a:t>87</a:t>
            </a:fld>
            <a:endParaRPr lang="zh-CN" altLang="en-US"/>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a:t>由 </a:t>
            </a:r>
            <a:r>
              <a:rPr lang="en-US" altLang="zh-CN"/>
              <a:t>The 451 Group </a:t>
            </a:r>
            <a:r>
              <a:rPr lang="zh-CN" altLang="en-US"/>
              <a:t>所有并运营的 </a:t>
            </a:r>
            <a:r>
              <a:rPr lang="en-US" altLang="zh-CN"/>
              <a:t>451 Research </a:t>
            </a:r>
            <a:r>
              <a:rPr lang="zh-CN" altLang="en-US"/>
              <a:t>是一家领先的技术行业联合研究与数据公司，专注于企业 </a:t>
            </a:r>
            <a:r>
              <a:rPr lang="en-US" altLang="zh-CN"/>
              <a:t>IT </a:t>
            </a:r>
            <a:r>
              <a:rPr lang="zh-CN" altLang="en-US"/>
              <a:t>创新业务</a:t>
            </a:r>
          </a:p>
        </p:txBody>
      </p:sp>
      <p:sp>
        <p:nvSpPr>
          <p:cNvPr id="4" name="灯片编号占位符 3"/>
          <p:cNvSpPr>
            <a:spLocks noGrp="1"/>
          </p:cNvSpPr>
          <p:nvPr>
            <p:ph type="sldNum" sz="quarter" idx="10"/>
          </p:nvPr>
        </p:nvSpPr>
        <p:spPr/>
        <p:txBody>
          <a:bodyPr/>
          <a:lstStyle/>
          <a:p>
            <a:fld id="{DBE9AE5A-6F65-4BC8-8302-502444E48D9E}" type="slidenum">
              <a:rPr lang="zh-CN" altLang="en-US" smtClean="0"/>
              <a:pPr/>
              <a:t>88</a:t>
            </a:fld>
            <a:endParaRPr lang="zh-CN" altLang="en-US"/>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DBE9AE5A-6F65-4BC8-8302-502444E48D9E}" type="slidenum">
              <a:rPr lang="zh-CN" altLang="en-US" smtClean="0"/>
              <a:pPr/>
              <a:t>89</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DBE9AE5A-6F65-4BC8-8302-502444E48D9E}" type="slidenum">
              <a:rPr lang="zh-CN" altLang="en-US" smtClean="0"/>
              <a:pPr/>
              <a:t>9</a:t>
            </a:fld>
            <a:endParaRPr lang="zh-CN" altLang="en-US"/>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DBE9AE5A-6F65-4BC8-8302-502444E48D9E}" type="slidenum">
              <a:rPr lang="zh-CN" altLang="en-US" smtClean="0"/>
              <a:pPr/>
              <a:t>90</a:t>
            </a:fld>
            <a:endParaRPr lang="zh-CN" altLang="en-US"/>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DBE9AE5A-6F65-4BC8-8302-502444E48D9E}" type="slidenum">
              <a:rPr lang="zh-CN" altLang="en-US" smtClean="0"/>
              <a:pPr/>
              <a:t>91</a:t>
            </a:fld>
            <a:endParaRPr lang="zh-CN" altLang="en-US"/>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DBE9AE5A-6F65-4BC8-8302-502444E48D9E}" type="slidenum">
              <a:rPr lang="zh-CN" altLang="en-US" smtClean="0"/>
              <a:pPr/>
              <a:t>92</a:t>
            </a:fld>
            <a:endParaRPr lang="zh-CN" altLang="en-US"/>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DBE9AE5A-6F65-4BC8-8302-502444E48D9E}" type="slidenum">
              <a:rPr lang="zh-CN" altLang="en-US" smtClean="0"/>
              <a:pPr/>
              <a:t>93</a:t>
            </a:fld>
            <a:endParaRPr lang="zh-CN" altLang="en-US"/>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DBE9AE5A-6F65-4BC8-8302-502444E48D9E}" type="slidenum">
              <a:rPr lang="zh-CN" altLang="en-US" smtClean="0"/>
              <a:pPr/>
              <a:t>94</a:t>
            </a:fld>
            <a:endParaRPr lang="zh-CN" altLang="en-US"/>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DBE9AE5A-6F65-4BC8-8302-502444E48D9E}" type="slidenum">
              <a:rPr lang="zh-CN" altLang="en-US" smtClean="0"/>
              <a:pPr/>
              <a:t>95</a:t>
            </a:fld>
            <a:endParaRPr lang="zh-CN" altLang="en-US"/>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DBE9AE5A-6F65-4BC8-8302-502444E48D9E}" type="slidenum">
              <a:rPr lang="zh-CN" altLang="en-US" smtClean="0"/>
              <a:pPr/>
              <a:t>96</a:t>
            </a:fld>
            <a:endParaRPr lang="zh-CN" altLang="en-US"/>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DBE9AE5A-6F65-4BC8-8302-502444E48D9E}" type="slidenum">
              <a:rPr lang="zh-CN" altLang="en-US" smtClean="0"/>
              <a:pPr/>
              <a:t>97</a:t>
            </a:fld>
            <a:endParaRPr lang="zh-CN" altLang="en-US"/>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DBE9AE5A-6F65-4BC8-8302-502444E48D9E}" type="slidenum">
              <a:rPr lang="zh-CN" altLang="en-US" smtClean="0"/>
              <a:pPr/>
              <a:t>98</a:t>
            </a:fld>
            <a:endParaRPr lang="zh-CN" altLang="en-US"/>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DBE9AE5A-6F65-4BC8-8302-502444E48D9E}" type="slidenum">
              <a:rPr lang="zh-CN" altLang="en-US" smtClean="0"/>
              <a:pPr/>
              <a:t>99</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0" name="直角三角形 9"/>
          <p:cNvSpPr/>
          <p:nvPr/>
        </p:nvSpPr>
        <p:spPr>
          <a:xfrm>
            <a:off x="-2" y="4664147"/>
            <a:ext cx="9151089" cy="0"/>
          </a:xfrm>
          <a:prstGeom prst="rtTriangle">
            <a:avLst/>
          </a:prstGeom>
          <a:gradFill flip="none" rotWithShape="1">
            <a:gsLst>
              <a:gs pos="0">
                <a:schemeClr val="accent1">
                  <a:shade val="35000"/>
                  <a:satMod val="170000"/>
                  <a:alpha val="100000"/>
                </a:schemeClr>
              </a:gs>
              <a:gs pos="55000">
                <a:schemeClr val="accent1">
                  <a:tint val="90000"/>
                  <a:satMod val="150000"/>
                  <a:alpha val="100000"/>
                </a:schemeClr>
              </a:gs>
              <a:gs pos="100000">
                <a:schemeClr val="accent1">
                  <a:shade val="35000"/>
                  <a:satMod val="170000"/>
                  <a:alpha val="100000"/>
                </a:schemeClr>
              </a:gs>
            </a:gsLst>
            <a:lin ang="3000000" scaled="1"/>
            <a:tileRect/>
          </a:gradFill>
          <a:ln w="127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标题 8"/>
          <p:cNvSpPr>
            <a:spLocks noGrp="1"/>
          </p:cNvSpPr>
          <p:nvPr>
            <p:ph type="ctrTitle"/>
          </p:nvPr>
        </p:nvSpPr>
        <p:spPr>
          <a:xfrm>
            <a:off x="685800" y="1752601"/>
            <a:ext cx="7772400" cy="1829761"/>
          </a:xfrm>
        </p:spPr>
        <p:txBody>
          <a:bodyPr vert="horz" anchor="b">
            <a:normAutofit/>
            <a:scene3d>
              <a:camera prst="orthographicFront"/>
              <a:lightRig rig="soft" dir="t"/>
            </a:scene3d>
            <a:sp3d prstMaterial="softEdge">
              <a:bevelT w="25400" h="25400"/>
            </a:sp3d>
          </a:bodyPr>
          <a:lstStyle>
            <a:lvl1pPr algn="r">
              <a:defRPr sz="4800" b="1">
                <a:solidFill>
                  <a:schemeClr val="tx2"/>
                </a:solidFill>
                <a:effectLst>
                  <a:outerShdw blurRad="31750" dist="25400" dir="5400000" algn="tl" rotWithShape="0">
                    <a:srgbClr val="000000">
                      <a:alpha val="25000"/>
                    </a:srgbClr>
                  </a:outerShdw>
                </a:effectLst>
              </a:defRPr>
            </a:lvl1pPr>
            <a:extLst/>
          </a:lstStyle>
          <a:p>
            <a:r>
              <a:rPr kumimoji="0" lang="zh-CN" altLang="en-US"/>
              <a:t>单击此处编辑母版标题样式</a:t>
            </a:r>
            <a:endParaRPr kumimoji="0" lang="en-US"/>
          </a:p>
        </p:txBody>
      </p:sp>
      <p:sp>
        <p:nvSpPr>
          <p:cNvPr id="17" name="副标题 16"/>
          <p:cNvSpPr>
            <a:spLocks noGrp="1"/>
          </p:cNvSpPr>
          <p:nvPr>
            <p:ph type="subTitle" idx="1"/>
          </p:nvPr>
        </p:nvSpPr>
        <p:spPr>
          <a:xfrm>
            <a:off x="685800" y="3611607"/>
            <a:ext cx="7772400" cy="1199704"/>
          </a:xfrm>
        </p:spPr>
        <p:txBody>
          <a:bodyPr lIns="45720" rIns="45720"/>
          <a:lstStyle>
            <a:lvl1pPr marL="0" marR="64008" indent="0" algn="r">
              <a:buNone/>
              <a:defRPr>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zh-CN" altLang="en-US"/>
              <a:t>单击此处编辑母版副标题样式</a:t>
            </a:r>
            <a:endParaRPr kumimoji="0" lang="en-US"/>
          </a:p>
        </p:txBody>
      </p:sp>
      <p:grpSp>
        <p:nvGrpSpPr>
          <p:cNvPr id="2" name="组合 1"/>
          <p:cNvGrpSpPr/>
          <p:nvPr/>
        </p:nvGrpSpPr>
        <p:grpSpPr>
          <a:xfrm>
            <a:off x="-3765" y="4953000"/>
            <a:ext cx="9147765" cy="1912088"/>
            <a:chOff x="-3765" y="4832896"/>
            <a:chExt cx="9147765" cy="2032192"/>
          </a:xfrm>
        </p:grpSpPr>
        <p:sp>
          <p:nvSpPr>
            <p:cNvPr id="7" name="任意多边形 6"/>
            <p:cNvSpPr>
              <a:spLocks/>
            </p:cNvSpPr>
            <p:nvPr/>
          </p:nvSpPr>
          <p:spPr bwMode="auto">
            <a:xfrm>
              <a:off x="1687513" y="4832896"/>
              <a:ext cx="7456487" cy="518816"/>
            </a:xfrm>
            <a:custGeom>
              <a:avLst>
                <a:gd name="A1" fmla="val 0"/>
                <a:gd name="A2" fmla="val 0"/>
                <a:gd name="A3" fmla="val 0"/>
                <a:gd name="A4" fmla="val 0"/>
                <a:gd name="A5" fmla="val 0"/>
                <a:gd name="A6" fmla="val 0"/>
                <a:gd name="A7" fmla="val 0"/>
                <a:gd name="A8" fmla="val 0"/>
              </a:avLst>
              <a:gdLst/>
              <a:ahLst/>
              <a:cxnLst>
                <a:cxn ang="0">
                  <a:pos x="4697" y="0"/>
                </a:cxn>
                <a:cxn ang="0">
                  <a:pos x="4697" y="367"/>
                </a:cxn>
                <a:cxn ang="0">
                  <a:pos x="0" y="218"/>
                </a:cxn>
                <a:cxn ang="0">
                  <a:pos x="4697" y="0"/>
                </a:cxn>
              </a:cxnLst>
              <a:rect l="0" t="0" r="0" b="0"/>
              <a:pathLst>
                <a:path w="4697" h="367">
                  <a:moveTo>
                    <a:pt x="4697" y="0"/>
                  </a:moveTo>
                  <a:lnTo>
                    <a:pt x="4697" y="367"/>
                  </a:lnTo>
                  <a:lnTo>
                    <a:pt x="0" y="218"/>
                  </a:lnTo>
                  <a:lnTo>
                    <a:pt x="4697" y="0"/>
                  </a:lnTo>
                  <a:close/>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8" name="任意多边形 7"/>
            <p:cNvSpPr>
              <a:spLocks/>
            </p:cNvSpPr>
            <p:nvPr/>
          </p:nvSpPr>
          <p:spPr bwMode="auto">
            <a:xfrm>
              <a:off x="35443" y="5135526"/>
              <a:ext cx="9108557"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0" y="0"/>
                  </a:moveTo>
                  <a:lnTo>
                    <a:pt x="5760" y="0"/>
                  </a:lnTo>
                  <a:lnTo>
                    <a:pt x="5760" y="528"/>
                  </a:lnTo>
                  <a:lnTo>
                    <a:pt x="48" y="0"/>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1" name="任意多边形 10"/>
            <p:cNvSpPr>
              <a:spLocks/>
            </p:cNvSpPr>
            <p:nvPr/>
          </p:nvSpPr>
          <p:spPr bwMode="auto">
            <a:xfrm>
              <a:off x="0" y="4883888"/>
              <a:ext cx="9144000" cy="1981200"/>
            </a:xfrm>
            <a:custGeom>
              <a:avLst>
                <a:gd name="A1" fmla="val 0"/>
                <a:gd name="A2" fmla="val 0"/>
                <a:gd name="A3" fmla="val 0"/>
                <a:gd name="A4" fmla="val 0"/>
                <a:gd name="A5" fmla="val 0"/>
                <a:gd name="A6" fmla="val 0"/>
                <a:gd name="A7" fmla="val 0"/>
                <a:gd name="A8" fmla="val 0"/>
              </a:avLst>
              <a:gdLst/>
              <a:ahLst/>
              <a:cxnLst>
                <a:cxn ang="0">
                  <a:pos x="0" y="0"/>
                </a:cxn>
                <a:cxn ang="0">
                  <a:pos x="0" y="1248"/>
                </a:cxn>
                <a:cxn ang="0">
                  <a:pos x="5760" y="1248"/>
                </a:cxn>
                <a:cxn ang="0">
                  <a:pos x="5760" y="528"/>
                </a:cxn>
                <a:cxn ang="0">
                  <a:pos x="0" y="0"/>
                </a:cxn>
              </a:cxnLst>
              <a:rect l="0" t="0" r="0" b="0"/>
              <a:pathLst>
                <a:path w="5760" h="1248">
                  <a:moveTo>
                    <a:pt x="0" y="0"/>
                  </a:moveTo>
                  <a:lnTo>
                    <a:pt x="0" y="1248"/>
                  </a:lnTo>
                  <a:lnTo>
                    <a:pt x="5760" y="1248"/>
                  </a:lnTo>
                  <a:lnTo>
                    <a:pt x="5760" y="528"/>
                  </a:lnTo>
                  <a:lnTo>
                    <a:pt x="0" y="0"/>
                  </a:lnTo>
                  <a:close/>
                </a:path>
              </a:pathLst>
            </a:custGeom>
            <a:blipFill>
              <a:blip r:embed="rId2"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p>
              <a:pPr algn="ctr" eaLnBrk="1" latinLnBrk="0" hangingPunct="1"/>
              <a:endParaRPr kumimoji="0" lang="en-US"/>
            </a:p>
          </p:txBody>
        </p:sp>
        <p:cxnSp>
          <p:nvCxnSpPr>
            <p:cNvPr id="12" name="直接连接符 11"/>
            <p:cNvCxnSpPr/>
            <p:nvPr/>
          </p:nvCxnSpPr>
          <p:spPr>
            <a:xfrm>
              <a:off x="-3765" y="4880373"/>
              <a:ext cx="9147765" cy="83994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grpSp>
      <p:sp>
        <p:nvSpPr>
          <p:cNvPr id="30" name="日期占位符 29"/>
          <p:cNvSpPr>
            <a:spLocks noGrp="1"/>
          </p:cNvSpPr>
          <p:nvPr>
            <p:ph type="dt" sz="half" idx="10"/>
          </p:nvPr>
        </p:nvSpPr>
        <p:spPr/>
        <p:txBody>
          <a:bodyPr/>
          <a:lstStyle>
            <a:lvl1pPr>
              <a:defRPr>
                <a:solidFill>
                  <a:srgbClr val="FFFFFF"/>
                </a:solidFill>
              </a:defRPr>
            </a:lvl1pPr>
            <a:extLst/>
          </a:lstStyle>
          <a:p>
            <a:fld id="{530820CF-B880-4189-942D-D702A7CBA730}" type="datetimeFigureOut">
              <a:rPr lang="zh-CN" altLang="en-US" smtClean="0"/>
              <a:pPr/>
              <a:t>2024/3/5</a:t>
            </a:fld>
            <a:endParaRPr lang="zh-CN" altLang="en-US"/>
          </a:p>
        </p:txBody>
      </p:sp>
      <p:sp>
        <p:nvSpPr>
          <p:cNvPr id="19" name="页脚占位符 18"/>
          <p:cNvSpPr>
            <a:spLocks noGrp="1"/>
          </p:cNvSpPr>
          <p:nvPr>
            <p:ph type="ftr" sz="quarter" idx="11"/>
          </p:nvPr>
        </p:nvSpPr>
        <p:spPr/>
        <p:txBody>
          <a:bodyPr/>
          <a:lstStyle>
            <a:lvl1pPr>
              <a:defRPr>
                <a:solidFill>
                  <a:schemeClr val="accent1">
                    <a:tint val="20000"/>
                  </a:schemeClr>
                </a:solidFill>
              </a:defRPr>
            </a:lvl1pPr>
            <a:extLst/>
          </a:lstStyle>
          <a:p>
            <a:endParaRPr lang="zh-CN" altLang="en-US"/>
          </a:p>
        </p:txBody>
      </p:sp>
      <p:sp>
        <p:nvSpPr>
          <p:cNvPr id="27" name="灯片编号占位符 26"/>
          <p:cNvSpPr>
            <a:spLocks noGrp="1"/>
          </p:cNvSpPr>
          <p:nvPr>
            <p:ph type="sldNum" sz="quarter" idx="12"/>
          </p:nvPr>
        </p:nvSpPr>
        <p:spPr/>
        <p:txBody>
          <a:bodyPr/>
          <a:lstStyle>
            <a:lvl1pPr>
              <a:defRPr>
                <a:solidFill>
                  <a:srgbClr val="FFFFFF"/>
                </a:solidFill>
              </a:defRPr>
            </a:lvl1pPr>
            <a:extLst/>
          </a:lstStyle>
          <a:p>
            <a:fld id="{0C913308-F349-4B6D-A68A-DD1791B4A57B}" type="slidenum">
              <a:rPr lang="zh-CN" altLang="en-US" smtClean="0"/>
              <a:pPr/>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0" lang="zh-CN" altLang="en-US"/>
              <a:t>单击此处编辑母版标题样式</a:t>
            </a:r>
            <a:endParaRPr kumimoji="0" lang="en-US"/>
          </a:p>
        </p:txBody>
      </p:sp>
      <p:sp>
        <p:nvSpPr>
          <p:cNvPr id="3" name="竖排文字占位符 2"/>
          <p:cNvSpPr>
            <a:spLocks noGrp="1"/>
          </p:cNvSpPr>
          <p:nvPr>
            <p:ph type="body" orient="vert" idx="1"/>
          </p:nvPr>
        </p:nvSpPr>
        <p:spPr>
          <a:xfrm>
            <a:off x="457200" y="1481329"/>
            <a:ext cx="8229600" cy="4386071"/>
          </a:xfrm>
        </p:spPr>
        <p:txBody>
          <a:bodyPr vert="eaVert"/>
          <a:lstStyle/>
          <a:p>
            <a:pPr lvl="0" eaLnBrk="1" latinLnBrk="0" hangingPunct="1"/>
            <a:r>
              <a:rPr lang="zh-CN" altLang="en-US"/>
              <a:t>单击此处编辑母版文本样式</a:t>
            </a:r>
          </a:p>
          <a:p>
            <a:pPr lvl="1" eaLnBrk="1" latinLnBrk="0" hangingPunct="1"/>
            <a:r>
              <a:rPr lang="zh-CN" altLang="en-US"/>
              <a:t>第二级</a:t>
            </a:r>
          </a:p>
          <a:p>
            <a:pPr lvl="2" eaLnBrk="1" latinLnBrk="0" hangingPunct="1"/>
            <a:r>
              <a:rPr lang="zh-CN" altLang="en-US"/>
              <a:t>第三级</a:t>
            </a:r>
          </a:p>
          <a:p>
            <a:pPr lvl="3" eaLnBrk="1" latinLnBrk="0" hangingPunct="1"/>
            <a:r>
              <a:rPr lang="zh-CN" altLang="en-US"/>
              <a:t>第四级</a:t>
            </a:r>
          </a:p>
          <a:p>
            <a:pPr lvl="4" eaLnBrk="1" latinLnBrk="0" hangingPunct="1"/>
            <a:r>
              <a:rPr lang="zh-CN" altLang="en-US"/>
              <a:t>第五级</a:t>
            </a:r>
            <a:endParaRPr kumimoji="0" 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2024/3/5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44013" y="274640"/>
            <a:ext cx="1777470" cy="5592761"/>
          </a:xfrm>
        </p:spPr>
        <p:txBody>
          <a:bodyPr vert="eaVert"/>
          <a:lstStyle/>
          <a:p>
            <a:r>
              <a:rPr kumimoji="0" lang="zh-CN" altLang="en-US"/>
              <a:t>单击此处编辑母版标题样式</a:t>
            </a:r>
            <a:endParaRPr kumimoji="0" lang="en-US"/>
          </a:p>
        </p:txBody>
      </p:sp>
      <p:sp>
        <p:nvSpPr>
          <p:cNvPr id="3" name="竖排文字占位符 2"/>
          <p:cNvSpPr>
            <a:spLocks noGrp="1"/>
          </p:cNvSpPr>
          <p:nvPr>
            <p:ph type="body" orient="vert" idx="1"/>
          </p:nvPr>
        </p:nvSpPr>
        <p:spPr>
          <a:xfrm>
            <a:off x="457200" y="274641"/>
            <a:ext cx="6324600" cy="5592760"/>
          </a:xfrm>
        </p:spPr>
        <p:txBody>
          <a:bodyPr vert="eaVert"/>
          <a:lstStyle/>
          <a:p>
            <a:pPr lvl="0" eaLnBrk="1" latinLnBrk="0" hangingPunct="1"/>
            <a:r>
              <a:rPr lang="zh-CN" altLang="en-US"/>
              <a:t>单击此处编辑母版文本样式</a:t>
            </a:r>
          </a:p>
          <a:p>
            <a:pPr lvl="1" eaLnBrk="1" latinLnBrk="0" hangingPunct="1"/>
            <a:r>
              <a:rPr lang="zh-CN" altLang="en-US"/>
              <a:t>第二级</a:t>
            </a:r>
          </a:p>
          <a:p>
            <a:pPr lvl="2" eaLnBrk="1" latinLnBrk="0" hangingPunct="1"/>
            <a:r>
              <a:rPr lang="zh-CN" altLang="en-US"/>
              <a:t>第三级</a:t>
            </a:r>
          </a:p>
          <a:p>
            <a:pPr lvl="3" eaLnBrk="1" latinLnBrk="0" hangingPunct="1"/>
            <a:r>
              <a:rPr lang="zh-CN" altLang="en-US"/>
              <a:t>第四级</a:t>
            </a:r>
          </a:p>
          <a:p>
            <a:pPr lvl="4" eaLnBrk="1" latinLnBrk="0" hangingPunct="1"/>
            <a:r>
              <a:rPr lang="zh-CN" altLang="en-US"/>
              <a:t>第五级</a:t>
            </a:r>
            <a:endParaRPr kumimoji="0" 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2024/3/5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lvl1pPr>
              <a:buClr>
                <a:srgbClr val="C00000"/>
              </a:buClr>
              <a:buFont typeface="Wingdings" pitchFamily="2" charset="2"/>
              <a:buChar char="u"/>
              <a:defRPr sz="2400">
                <a:latin typeface="Times New Roman" pitchFamily="18" charset="0"/>
                <a:cs typeface="Times New Roman" pitchFamily="18" charset="0"/>
              </a:defRPr>
            </a:lvl1pPr>
            <a:lvl2pPr>
              <a:buNone/>
              <a:defRPr sz="2000">
                <a:latin typeface="Times New Roman" pitchFamily="18" charset="0"/>
                <a:cs typeface="Times New Roman" pitchFamily="18" charset="0"/>
              </a:defRPr>
            </a:lvl2pPr>
            <a:lvl3pPr>
              <a:defRPr sz="1600">
                <a:latin typeface="Times New Roman" pitchFamily="18" charset="0"/>
                <a:cs typeface="Times New Roman" pitchFamily="18" charset="0"/>
              </a:defRPr>
            </a:lvl3pPr>
            <a:lvl4pPr>
              <a:defRPr sz="1400">
                <a:latin typeface="Times New Roman" pitchFamily="18" charset="0"/>
                <a:cs typeface="Times New Roman" pitchFamily="18" charset="0"/>
              </a:defRPr>
            </a:lvl4pPr>
            <a:lvl5pPr>
              <a:defRPr>
                <a:latin typeface="Times New Roman" pitchFamily="18" charset="0"/>
                <a:cs typeface="Times New Roman" pitchFamily="18" charset="0"/>
              </a:defRPr>
            </a:lvl5pPr>
            <a:extLst/>
          </a:lstStyle>
          <a:p>
            <a:pPr lvl="0" eaLnBrk="1" latinLnBrk="0" hangingPunct="1"/>
            <a:r>
              <a:rPr lang="zh-CN" altLang="en-US"/>
              <a:t>单击此处编辑母版文本样式</a:t>
            </a:r>
          </a:p>
          <a:p>
            <a:pPr lvl="1" eaLnBrk="1" latinLnBrk="0" hangingPunct="1"/>
            <a:r>
              <a:rPr lang="zh-CN" altLang="en-US"/>
              <a:t>第二级</a:t>
            </a:r>
          </a:p>
          <a:p>
            <a:pPr lvl="2" eaLnBrk="1" latinLnBrk="0" hangingPunct="1"/>
            <a:r>
              <a:rPr lang="zh-CN" altLang="en-US"/>
              <a:t>第三级</a:t>
            </a:r>
          </a:p>
          <a:p>
            <a:pPr lvl="3" eaLnBrk="1" latinLnBrk="0" hangingPunct="1"/>
            <a:r>
              <a:rPr lang="zh-CN" altLang="en-US"/>
              <a:t>第四级</a:t>
            </a:r>
          </a:p>
        </p:txBody>
      </p:sp>
      <p:sp>
        <p:nvSpPr>
          <p:cNvPr id="4" name="日期占位符 3"/>
          <p:cNvSpPr>
            <a:spLocks noGrp="1"/>
          </p:cNvSpPr>
          <p:nvPr>
            <p:ph type="dt" sz="half" idx="10"/>
          </p:nvPr>
        </p:nvSpPr>
        <p:spPr/>
        <p:txBody>
          <a:bodyPr/>
          <a:lstStyle>
            <a:lvl1pPr>
              <a:defRPr>
                <a:latin typeface="Times New Roman" pitchFamily="18" charset="0"/>
                <a:cs typeface="Times New Roman" pitchFamily="18" charset="0"/>
              </a:defRPr>
            </a:lvl1pPr>
            <a:extLst/>
          </a:lstStyle>
          <a:p>
            <a:fld id="{530820CF-B880-4189-942D-D702A7CBA730}" type="datetimeFigureOut">
              <a:rPr lang="zh-CN" altLang="en-US" smtClean="0"/>
              <a:pPr/>
              <a:t>2024/3/5</a:t>
            </a:fld>
            <a:endParaRPr lang="zh-CN" altLang="en-US"/>
          </a:p>
        </p:txBody>
      </p:sp>
      <p:sp>
        <p:nvSpPr>
          <p:cNvPr id="5" name="页脚占位符 4"/>
          <p:cNvSpPr>
            <a:spLocks noGrp="1"/>
          </p:cNvSpPr>
          <p:nvPr>
            <p:ph type="ftr" sz="quarter" idx="11"/>
          </p:nvPr>
        </p:nvSpPr>
        <p:spPr/>
        <p:txBody>
          <a:bodyPr/>
          <a:lstStyle>
            <a:lvl1pPr>
              <a:defRPr>
                <a:latin typeface="Times New Roman" pitchFamily="18" charset="0"/>
                <a:cs typeface="Times New Roman" pitchFamily="18" charset="0"/>
              </a:defRPr>
            </a:lvl1pPr>
            <a:extLst/>
          </a:lstStyle>
          <a:p>
            <a:endParaRPr lang="zh-CN" altLang="en-US"/>
          </a:p>
        </p:txBody>
      </p:sp>
      <p:sp>
        <p:nvSpPr>
          <p:cNvPr id="6" name="灯片编号占位符 5"/>
          <p:cNvSpPr>
            <a:spLocks noGrp="1"/>
          </p:cNvSpPr>
          <p:nvPr>
            <p:ph type="sldNum" sz="quarter" idx="12"/>
          </p:nvPr>
        </p:nvSpPr>
        <p:spPr/>
        <p:txBody>
          <a:bodyPr/>
          <a:lstStyle>
            <a:lvl1pPr>
              <a:defRPr>
                <a:latin typeface="Times New Roman" pitchFamily="18" charset="0"/>
                <a:cs typeface="Times New Roman" pitchFamily="18" charset="0"/>
              </a:defRPr>
            </a:lvl1pPr>
            <a:extLst/>
          </a:lstStyle>
          <a:p>
            <a:fld id="{0C913308-F349-4B6D-A68A-DD1791B4A57B}" type="slidenum">
              <a:rPr lang="zh-CN" altLang="en-US" smtClean="0"/>
              <a:pPr/>
              <a:t>‹#›</a:t>
            </a:fld>
            <a:endParaRPr lang="zh-CN" altLang="en-US"/>
          </a:p>
        </p:txBody>
      </p:sp>
      <p:sp>
        <p:nvSpPr>
          <p:cNvPr id="7" name="标题 6"/>
          <p:cNvSpPr>
            <a:spLocks noGrp="1"/>
          </p:cNvSpPr>
          <p:nvPr>
            <p:ph type="title"/>
          </p:nvPr>
        </p:nvSpPr>
        <p:spPr>
          <a:xfrm>
            <a:off x="457200" y="274638"/>
            <a:ext cx="8075240" cy="1143000"/>
          </a:xfrm>
        </p:spPr>
        <p:txBody>
          <a:bodyPr rtlCol="0"/>
          <a:lstStyle>
            <a:lvl1pPr>
              <a:defRPr>
                <a:solidFill>
                  <a:srgbClr val="0070C0"/>
                </a:solidFill>
                <a:latin typeface="Times New Roman" pitchFamily="18" charset="0"/>
                <a:cs typeface="Times New Roman" pitchFamily="18" charset="0"/>
              </a:defRPr>
            </a:lvl1pPr>
            <a:extLst/>
          </a:lstStyle>
          <a:p>
            <a:r>
              <a:rPr kumimoji="0" lang="zh-CN" altLang="en-US" dirty="0"/>
              <a:t>单击此处编辑母版标题样式</a:t>
            </a:r>
            <a:endParaRPr kumimoji="0"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bg>
      <p:bgRef idx="1002">
        <a:schemeClr val="bg1"/>
      </p:bgRef>
    </p:bg>
    <p:spTree>
      <p:nvGrpSpPr>
        <p:cNvPr id="1" name=""/>
        <p:cNvGrpSpPr/>
        <p:nvPr/>
      </p:nvGrpSpPr>
      <p:grpSpPr>
        <a:xfrm>
          <a:off x="0" y="0"/>
          <a:ext cx="0" cy="0"/>
          <a:chOff x="0" y="0"/>
          <a:chExt cx="0" cy="0"/>
        </a:xfrm>
      </p:grpSpPr>
      <p:sp>
        <p:nvSpPr>
          <p:cNvPr id="2" name="标题 1"/>
          <p:cNvSpPr>
            <a:spLocks noGrp="1"/>
          </p:cNvSpPr>
          <p:nvPr>
            <p:ph type="title"/>
          </p:nvPr>
        </p:nvSpPr>
        <p:spPr>
          <a:xfrm>
            <a:off x="722376" y="1059712"/>
            <a:ext cx="7772400" cy="1828800"/>
          </a:xfrm>
        </p:spPr>
        <p:txBody>
          <a:bodyPr vert="horz" anchor="b">
            <a:normAutofit/>
            <a:scene3d>
              <a:camera prst="orthographicFront"/>
              <a:lightRig rig="soft" dir="t"/>
            </a:scene3d>
            <a:sp3d prstMaterial="softEdge">
              <a:bevelT w="25400" h="25400"/>
            </a:sp3d>
          </a:bodyPr>
          <a:lstStyle>
            <a:lvl1pPr algn="r">
              <a:buNone/>
              <a:defRPr sz="4800" b="1" cap="none" baseline="0">
                <a:effectLst>
                  <a:outerShdw blurRad="31750" dist="25400" dir="5400000" algn="tl" rotWithShape="0">
                    <a:srgbClr val="000000">
                      <a:alpha val="25000"/>
                    </a:srgbClr>
                  </a:outerShdw>
                </a:effectLst>
              </a:defRPr>
            </a:lvl1pPr>
            <a:extLst/>
          </a:lstStyle>
          <a:p>
            <a:r>
              <a:rPr kumimoji="0" lang="zh-CN" altLang="en-US"/>
              <a:t>单击此处编辑母版标题样式</a:t>
            </a:r>
            <a:endParaRPr kumimoji="0" lang="en-US"/>
          </a:p>
        </p:txBody>
      </p:sp>
      <p:sp>
        <p:nvSpPr>
          <p:cNvPr id="3" name="文本占位符 2"/>
          <p:cNvSpPr>
            <a:spLocks noGrp="1"/>
          </p:cNvSpPr>
          <p:nvPr>
            <p:ph type="body" idx="1"/>
          </p:nvPr>
        </p:nvSpPr>
        <p:spPr>
          <a:xfrm>
            <a:off x="3922713" y="2931712"/>
            <a:ext cx="4572000" cy="1454888"/>
          </a:xfrm>
        </p:spPr>
        <p:txBody>
          <a:bodyPr lIns="91440" rIns="91440" anchor="t"/>
          <a:lstStyle>
            <a:lvl1pPr marL="0" indent="0" algn="l">
              <a:buNone/>
              <a:defRPr sz="23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zh-CN" altLang="en-US"/>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2024/3/5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
        <p:nvSpPr>
          <p:cNvPr id="7" name="燕尾形 6"/>
          <p:cNvSpPr/>
          <p:nvPr/>
        </p:nvSpPr>
        <p:spPr>
          <a:xfrm>
            <a:off x="3636680" y="3005472"/>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a:p>
        </p:txBody>
      </p:sp>
      <p:sp>
        <p:nvSpPr>
          <p:cNvPr id="8" name="燕尾形 7"/>
          <p:cNvSpPr/>
          <p:nvPr/>
        </p:nvSpPr>
        <p:spPr>
          <a:xfrm>
            <a:off x="3450264" y="3005472"/>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bg>
      <p:bgRef idx="1002">
        <a:schemeClr val="bg1"/>
      </p:bgRef>
    </p:bg>
    <p:spTree>
      <p:nvGrpSpPr>
        <p:cNvPr id="1" name=""/>
        <p:cNvGrpSpPr/>
        <p:nvPr/>
      </p:nvGrpSpPr>
      <p:grpSpPr>
        <a:xfrm>
          <a:off x="0" y="0"/>
          <a:ext cx="0" cy="0"/>
          <a:chOff x="0" y="0"/>
          <a:chExt cx="0" cy="0"/>
        </a:xfrm>
      </p:grpSpPr>
      <p:sp>
        <p:nvSpPr>
          <p:cNvPr id="3" name="内容占位符 2"/>
          <p:cNvSpPr>
            <a:spLocks noGrp="1"/>
          </p:cNvSpPr>
          <p:nvPr>
            <p:ph sz="half" idx="1"/>
          </p:nvPr>
        </p:nvSpPr>
        <p:spPr>
          <a:xfrm>
            <a:off x="457200" y="1481328"/>
            <a:ext cx="40386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zh-CN" altLang="en-US"/>
              <a:t>单击此处编辑母版文本样式</a:t>
            </a:r>
          </a:p>
          <a:p>
            <a:pPr lvl="1" eaLnBrk="1" latinLnBrk="0" hangingPunct="1"/>
            <a:r>
              <a:rPr lang="zh-CN" altLang="en-US"/>
              <a:t>第二级</a:t>
            </a:r>
          </a:p>
          <a:p>
            <a:pPr lvl="2" eaLnBrk="1" latinLnBrk="0" hangingPunct="1"/>
            <a:r>
              <a:rPr lang="zh-CN" altLang="en-US"/>
              <a:t>第三级</a:t>
            </a:r>
          </a:p>
          <a:p>
            <a:pPr lvl="3" eaLnBrk="1" latinLnBrk="0" hangingPunct="1"/>
            <a:r>
              <a:rPr lang="zh-CN" altLang="en-US"/>
              <a:t>第四级</a:t>
            </a:r>
          </a:p>
          <a:p>
            <a:pPr lvl="4" eaLnBrk="1" latinLnBrk="0" hangingPunct="1"/>
            <a:r>
              <a:rPr lang="zh-CN" altLang="en-US"/>
              <a:t>第五级</a:t>
            </a:r>
            <a:endParaRPr kumimoji="0" lang="en-US"/>
          </a:p>
        </p:txBody>
      </p:sp>
      <p:sp>
        <p:nvSpPr>
          <p:cNvPr id="4" name="内容占位符 3"/>
          <p:cNvSpPr>
            <a:spLocks noGrp="1"/>
          </p:cNvSpPr>
          <p:nvPr>
            <p:ph sz="half" idx="2"/>
          </p:nvPr>
        </p:nvSpPr>
        <p:spPr>
          <a:xfrm>
            <a:off x="4648200" y="1481328"/>
            <a:ext cx="40386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zh-CN" altLang="en-US"/>
              <a:t>单击此处编辑母版文本样式</a:t>
            </a:r>
          </a:p>
          <a:p>
            <a:pPr lvl="1" eaLnBrk="1" latinLnBrk="0" hangingPunct="1"/>
            <a:r>
              <a:rPr lang="zh-CN" altLang="en-US"/>
              <a:t>第二级</a:t>
            </a:r>
          </a:p>
          <a:p>
            <a:pPr lvl="2" eaLnBrk="1" latinLnBrk="0" hangingPunct="1"/>
            <a:r>
              <a:rPr lang="zh-CN" altLang="en-US"/>
              <a:t>第三级</a:t>
            </a:r>
          </a:p>
          <a:p>
            <a:pPr lvl="3" eaLnBrk="1" latinLnBrk="0" hangingPunct="1"/>
            <a:r>
              <a:rPr lang="zh-CN" altLang="en-US"/>
              <a:t>第四级</a:t>
            </a:r>
          </a:p>
          <a:p>
            <a:pPr lvl="4" eaLnBrk="1" latinLnBrk="0" hangingPunct="1"/>
            <a:r>
              <a:rPr lang="zh-CN" altLang="en-US"/>
              <a:t>第五级</a:t>
            </a:r>
            <a:endParaRPr kumimoji="0" 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pPr/>
              <a:t>2024/3/5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sp>
        <p:nvSpPr>
          <p:cNvPr id="8" name="标题 7"/>
          <p:cNvSpPr>
            <a:spLocks noGrp="1"/>
          </p:cNvSpPr>
          <p:nvPr>
            <p:ph type="title"/>
          </p:nvPr>
        </p:nvSpPr>
        <p:spPr/>
        <p:txBody>
          <a:bodyPr rtlCol="0"/>
          <a:lstStyle/>
          <a:p>
            <a:r>
              <a:rPr kumimoji="0" lang="zh-CN" altLang="en-US"/>
              <a:t>单击此处编辑母版标题样式</a:t>
            </a:r>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比较">
    <p:bg>
      <p:bgRef idx="1003">
        <a:schemeClr val="bg1"/>
      </p:bgRef>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8229600" cy="1143000"/>
          </a:xfrm>
        </p:spPr>
        <p:txBody>
          <a:bodyPr anchor="ctr"/>
          <a:lstStyle>
            <a:lvl1pPr>
              <a:defRPr/>
            </a:lvl1pPr>
            <a:extLst/>
          </a:lstStyle>
          <a:p>
            <a:r>
              <a:rPr kumimoji="0" lang="zh-CN" altLang="en-US"/>
              <a:t>单击此处编辑母版标题样式</a:t>
            </a:r>
            <a:endParaRPr kumimoji="0" lang="en-US"/>
          </a:p>
        </p:txBody>
      </p:sp>
      <p:sp>
        <p:nvSpPr>
          <p:cNvPr id="3" name="文本占位符 2"/>
          <p:cNvSpPr>
            <a:spLocks noGrp="1"/>
          </p:cNvSpPr>
          <p:nvPr>
            <p:ph type="body" idx="1"/>
          </p:nvPr>
        </p:nvSpPr>
        <p:spPr>
          <a:xfrm>
            <a:off x="457200" y="5410200"/>
            <a:ext cx="4040188"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zh-CN" altLang="en-US"/>
              <a:t>单击此处编辑母版文本样式</a:t>
            </a:r>
          </a:p>
        </p:txBody>
      </p:sp>
      <p:sp>
        <p:nvSpPr>
          <p:cNvPr id="4" name="文本占位符 3"/>
          <p:cNvSpPr>
            <a:spLocks noGrp="1"/>
          </p:cNvSpPr>
          <p:nvPr>
            <p:ph type="body" sz="half" idx="3"/>
          </p:nvPr>
        </p:nvSpPr>
        <p:spPr>
          <a:xfrm>
            <a:off x="4645026" y="5410200"/>
            <a:ext cx="4041775"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zh-CN" altLang="en-US"/>
              <a:t>单击此处编辑母版文本样式</a:t>
            </a:r>
          </a:p>
        </p:txBody>
      </p:sp>
      <p:sp>
        <p:nvSpPr>
          <p:cNvPr id="5" name="内容占位符 4"/>
          <p:cNvSpPr>
            <a:spLocks noGrp="1"/>
          </p:cNvSpPr>
          <p:nvPr>
            <p:ph sz="quarter" idx="2"/>
          </p:nvPr>
        </p:nvSpPr>
        <p:spPr>
          <a:xfrm>
            <a:off x="457200" y="1444294"/>
            <a:ext cx="4040188" cy="3941763"/>
          </a:xfrm>
          <a:ln>
            <a:noFill/>
            <a:prstDash val="sysDash"/>
            <a:miter lim="800000"/>
          </a:ln>
        </p:spPr>
        <p:txBody>
          <a:bodyPr/>
          <a:lstStyle>
            <a:lvl1pPr>
              <a:defRPr sz="2400"/>
            </a:lvl1pPr>
            <a:lvl2pPr>
              <a:defRPr sz="2000"/>
            </a:lvl2pPr>
            <a:lvl3pPr>
              <a:defRPr sz="1800"/>
            </a:lvl3pPr>
            <a:lvl4pPr>
              <a:defRPr sz="1600"/>
            </a:lvl4pPr>
            <a:lvl5pPr>
              <a:defRPr sz="1600"/>
            </a:lvl5pPr>
            <a:extLst/>
          </a:lstStyle>
          <a:p>
            <a:pPr lvl="0" eaLnBrk="1" latinLnBrk="0" hangingPunct="1"/>
            <a:r>
              <a:rPr lang="zh-CN" altLang="en-US"/>
              <a:t>单击此处编辑母版文本样式</a:t>
            </a:r>
          </a:p>
          <a:p>
            <a:pPr lvl="1" eaLnBrk="1" latinLnBrk="0" hangingPunct="1"/>
            <a:r>
              <a:rPr lang="zh-CN" altLang="en-US"/>
              <a:t>第二级</a:t>
            </a:r>
          </a:p>
          <a:p>
            <a:pPr lvl="2" eaLnBrk="1" latinLnBrk="0" hangingPunct="1"/>
            <a:r>
              <a:rPr lang="zh-CN" altLang="en-US"/>
              <a:t>第三级</a:t>
            </a:r>
          </a:p>
          <a:p>
            <a:pPr lvl="3" eaLnBrk="1" latinLnBrk="0" hangingPunct="1"/>
            <a:r>
              <a:rPr lang="zh-CN" altLang="en-US"/>
              <a:t>第四级</a:t>
            </a:r>
          </a:p>
          <a:p>
            <a:pPr lvl="4" eaLnBrk="1" latinLnBrk="0" hangingPunct="1"/>
            <a:r>
              <a:rPr lang="zh-CN" altLang="en-US"/>
              <a:t>第五级</a:t>
            </a:r>
            <a:endParaRPr kumimoji="0" lang="en-US"/>
          </a:p>
        </p:txBody>
      </p:sp>
      <p:sp>
        <p:nvSpPr>
          <p:cNvPr id="6" name="内容占位符 5"/>
          <p:cNvSpPr>
            <a:spLocks noGrp="1"/>
          </p:cNvSpPr>
          <p:nvPr>
            <p:ph sz="quarter" idx="4"/>
          </p:nvPr>
        </p:nvSpPr>
        <p:spPr>
          <a:xfrm>
            <a:off x="4645025" y="1444294"/>
            <a:ext cx="4041775" cy="3941763"/>
          </a:xfrm>
          <a:ln>
            <a:noFill/>
            <a:prstDash val="sysDash"/>
            <a:miter lim="800000"/>
          </a:ln>
        </p:spPr>
        <p:txBody>
          <a:bodyPr/>
          <a:lstStyle>
            <a:lvl1pPr>
              <a:spcBef>
                <a:spcPts val="0"/>
              </a:spcBef>
              <a:defRPr sz="2400"/>
            </a:lvl1pPr>
            <a:lvl2pPr>
              <a:defRPr sz="2000"/>
            </a:lvl2pPr>
            <a:lvl3pPr>
              <a:defRPr sz="1800"/>
            </a:lvl3pPr>
            <a:lvl4pPr>
              <a:defRPr sz="1600"/>
            </a:lvl4pPr>
            <a:lvl5pPr>
              <a:defRPr sz="1600"/>
            </a:lvl5pPr>
            <a:extLst/>
          </a:lstStyle>
          <a:p>
            <a:pPr lvl="0" eaLnBrk="1" latinLnBrk="0" hangingPunct="1"/>
            <a:r>
              <a:rPr lang="zh-CN" altLang="en-US"/>
              <a:t>单击此处编辑母版文本样式</a:t>
            </a:r>
          </a:p>
          <a:p>
            <a:pPr lvl="1" eaLnBrk="1" latinLnBrk="0" hangingPunct="1"/>
            <a:r>
              <a:rPr lang="zh-CN" altLang="en-US"/>
              <a:t>第二级</a:t>
            </a:r>
          </a:p>
          <a:p>
            <a:pPr lvl="2" eaLnBrk="1" latinLnBrk="0" hangingPunct="1"/>
            <a:r>
              <a:rPr lang="zh-CN" altLang="en-US"/>
              <a:t>第三级</a:t>
            </a:r>
          </a:p>
          <a:p>
            <a:pPr lvl="3" eaLnBrk="1" latinLnBrk="0" hangingPunct="1"/>
            <a:r>
              <a:rPr lang="zh-CN" altLang="en-US"/>
              <a:t>第四级</a:t>
            </a:r>
          </a:p>
          <a:p>
            <a:pPr lvl="4" eaLnBrk="1" latinLnBrk="0" hangingPunct="1"/>
            <a:r>
              <a:rPr lang="zh-CN" altLang="en-US"/>
              <a:t>第五级</a:t>
            </a:r>
            <a:endParaRPr kumimoji="0" lang="en-US"/>
          </a:p>
        </p:txBody>
      </p:sp>
      <p:sp>
        <p:nvSpPr>
          <p:cNvPr id="7" name="日期占位符 6"/>
          <p:cNvSpPr>
            <a:spLocks noGrp="1"/>
          </p:cNvSpPr>
          <p:nvPr>
            <p:ph type="dt" sz="half" idx="10"/>
          </p:nvPr>
        </p:nvSpPr>
        <p:spPr/>
        <p:txBody>
          <a:bodyPr/>
          <a:lstStyle/>
          <a:p>
            <a:fld id="{530820CF-B880-4189-942D-D702A7CBA730}" type="datetimeFigureOut">
              <a:rPr lang="zh-CN" altLang="en-US" smtClean="0"/>
              <a:pPr/>
              <a:t>2024/3/5</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bg>
      <p:bgRef idx="1002">
        <a:schemeClr val="bg1"/>
      </p:bgRef>
    </p:bg>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530820CF-B880-4189-942D-D702A7CBA730}" type="datetimeFigureOut">
              <a:rPr lang="zh-CN" altLang="en-US" smtClean="0"/>
              <a:pPr/>
              <a:t>2024/3/5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pPr/>
              <a:t>‹#›</a:t>
            </a:fld>
            <a:endParaRPr lang="zh-CN" altLang="en-US"/>
          </a:p>
        </p:txBody>
      </p:sp>
      <p:sp>
        <p:nvSpPr>
          <p:cNvPr id="6" name="标题 5"/>
          <p:cNvSpPr>
            <a:spLocks noGrp="1"/>
          </p:cNvSpPr>
          <p:nvPr>
            <p:ph type="title"/>
          </p:nvPr>
        </p:nvSpPr>
        <p:spPr/>
        <p:txBody>
          <a:bodyPr rtlCol="0"/>
          <a:lstStyle/>
          <a:p>
            <a:r>
              <a:rPr kumimoji="0" lang="zh-CN" altLang="en-US"/>
              <a:t>单击此处编辑母版标题样式</a:t>
            </a:r>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pPr/>
              <a:t>2024/3/5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内容与标题">
    <p:bg>
      <p:bgRef idx="1003">
        <a:schemeClr val="bg1"/>
      </p:bgRef>
    </p:bg>
    <p:spTree>
      <p:nvGrpSpPr>
        <p:cNvPr id="1" name=""/>
        <p:cNvGrpSpPr/>
        <p:nvPr/>
      </p:nvGrpSpPr>
      <p:grpSpPr>
        <a:xfrm>
          <a:off x="0" y="0"/>
          <a:ext cx="0" cy="0"/>
          <a:chOff x="0" y="0"/>
          <a:chExt cx="0" cy="0"/>
        </a:xfrm>
      </p:grpSpPr>
      <p:sp>
        <p:nvSpPr>
          <p:cNvPr id="2" name="标题 1"/>
          <p:cNvSpPr>
            <a:spLocks noGrp="1"/>
          </p:cNvSpPr>
          <p:nvPr>
            <p:ph type="title"/>
          </p:nvPr>
        </p:nvSpPr>
        <p:spPr>
          <a:xfrm>
            <a:off x="914400" y="4876800"/>
            <a:ext cx="7481776" cy="457200"/>
          </a:xfrm>
        </p:spPr>
        <p:txBody>
          <a:bodyPr vert="horz" anchor="t">
            <a:noAutofit/>
            <a:sp3d prstMaterial="softEdge">
              <a:bevelT w="0" h="0"/>
            </a:sp3d>
          </a:bodyPr>
          <a:lstStyle>
            <a:lvl1pPr algn="r">
              <a:buNone/>
              <a:defRPr sz="2500" b="0">
                <a:solidFill>
                  <a:schemeClr val="accent1"/>
                </a:solidFill>
                <a:effectLst/>
              </a:defRPr>
            </a:lvl1pPr>
            <a:extLst/>
          </a:lstStyle>
          <a:p>
            <a:r>
              <a:rPr kumimoji="0" lang="zh-CN" altLang="en-US"/>
              <a:t>单击此处编辑母版标题样式</a:t>
            </a:r>
            <a:endParaRPr kumimoji="0" lang="en-US"/>
          </a:p>
        </p:txBody>
      </p:sp>
      <p:sp>
        <p:nvSpPr>
          <p:cNvPr id="3" name="文本占位符 2"/>
          <p:cNvSpPr>
            <a:spLocks noGrp="1"/>
          </p:cNvSpPr>
          <p:nvPr>
            <p:ph type="body" idx="2"/>
          </p:nvPr>
        </p:nvSpPr>
        <p:spPr>
          <a:xfrm>
            <a:off x="4419600" y="5355102"/>
            <a:ext cx="3974592" cy="914400"/>
          </a:xfrm>
        </p:spPr>
        <p:txBody>
          <a:bodyPr/>
          <a:lstStyle>
            <a:lvl1pPr marL="0" indent="0" algn="r">
              <a:buNone/>
              <a:defRPr sz="1600"/>
            </a:lvl1pPr>
            <a:lvl2pPr>
              <a:buNone/>
              <a:defRPr sz="1200"/>
            </a:lvl2pPr>
            <a:lvl3pPr>
              <a:buNone/>
              <a:defRPr sz="1000"/>
            </a:lvl3pPr>
            <a:lvl4pPr>
              <a:buNone/>
              <a:defRPr sz="900"/>
            </a:lvl4pPr>
            <a:lvl5pPr>
              <a:buNone/>
              <a:defRPr sz="900"/>
            </a:lvl5pPr>
            <a:extLst/>
          </a:lstStyle>
          <a:p>
            <a:pPr lvl="0" eaLnBrk="1" latinLnBrk="0" hangingPunct="1"/>
            <a:r>
              <a:rPr kumimoji="0" lang="zh-CN" altLang="en-US"/>
              <a:t>单击此处编辑母版文本样式</a:t>
            </a:r>
          </a:p>
        </p:txBody>
      </p:sp>
      <p:sp>
        <p:nvSpPr>
          <p:cNvPr id="4" name="内容占位符 3"/>
          <p:cNvSpPr>
            <a:spLocks noGrp="1"/>
          </p:cNvSpPr>
          <p:nvPr>
            <p:ph sz="half" idx="1"/>
          </p:nvPr>
        </p:nvSpPr>
        <p:spPr>
          <a:xfrm>
            <a:off x="914400" y="274320"/>
            <a:ext cx="7479792" cy="4572000"/>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zh-CN" altLang="en-US"/>
              <a:t>单击此处编辑母版文本样式</a:t>
            </a:r>
          </a:p>
          <a:p>
            <a:pPr lvl="1" eaLnBrk="1" latinLnBrk="0" hangingPunct="1"/>
            <a:r>
              <a:rPr lang="zh-CN" altLang="en-US"/>
              <a:t>第二级</a:t>
            </a:r>
          </a:p>
          <a:p>
            <a:pPr lvl="2" eaLnBrk="1" latinLnBrk="0" hangingPunct="1"/>
            <a:r>
              <a:rPr lang="zh-CN" altLang="en-US"/>
              <a:t>第三级</a:t>
            </a:r>
          </a:p>
          <a:p>
            <a:pPr lvl="3" eaLnBrk="1" latinLnBrk="0" hangingPunct="1"/>
            <a:r>
              <a:rPr lang="zh-CN" altLang="en-US"/>
              <a:t>第四级</a:t>
            </a:r>
          </a:p>
          <a:p>
            <a:pPr lvl="4" eaLnBrk="1" latinLnBrk="0" hangingPunct="1"/>
            <a:r>
              <a:rPr lang="zh-CN" altLang="en-US"/>
              <a:t>第五级</a:t>
            </a:r>
            <a:endParaRPr kumimoji="0" lang="en-US"/>
          </a:p>
        </p:txBody>
      </p:sp>
      <p:sp>
        <p:nvSpPr>
          <p:cNvPr id="5" name="日期占位符 4"/>
          <p:cNvSpPr>
            <a:spLocks noGrp="1"/>
          </p:cNvSpPr>
          <p:nvPr>
            <p:ph type="dt" sz="half" idx="10"/>
          </p:nvPr>
        </p:nvSpPr>
        <p:spPr>
          <a:xfrm>
            <a:off x="6727032" y="6407944"/>
            <a:ext cx="1920240" cy="365760"/>
          </a:xfrm>
        </p:spPr>
        <p:txBody>
          <a:bodyPr/>
          <a:lstStyle/>
          <a:p>
            <a:fld id="{530820CF-B880-4189-942D-D702A7CBA730}" type="datetimeFigureOut">
              <a:rPr lang="zh-CN" altLang="en-US" smtClean="0"/>
              <a:pPr/>
              <a:t>2024/3/5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bg>
      <p:bgRef idx="1002">
        <a:schemeClr val="bg1"/>
      </p:bgRef>
    </p:bg>
    <p:spTree>
      <p:nvGrpSpPr>
        <p:cNvPr id="1" name=""/>
        <p:cNvGrpSpPr/>
        <p:nvPr/>
      </p:nvGrpSpPr>
      <p:grpSpPr>
        <a:xfrm>
          <a:off x="0" y="0"/>
          <a:ext cx="0" cy="0"/>
          <a:chOff x="0" y="0"/>
          <a:chExt cx="0" cy="0"/>
        </a:xfrm>
      </p:grpSpPr>
      <p:sp>
        <p:nvSpPr>
          <p:cNvPr id="4" name="文本占位符 3"/>
          <p:cNvSpPr>
            <a:spLocks noGrp="1"/>
          </p:cNvSpPr>
          <p:nvPr>
            <p:ph type="body" sz="half" idx="2"/>
          </p:nvPr>
        </p:nvSpPr>
        <p:spPr>
          <a:xfrm>
            <a:off x="1141232" y="5443402"/>
            <a:ext cx="7162800" cy="648232"/>
          </a:xfrm>
          <a:noFill/>
        </p:spPr>
        <p:txBody>
          <a:bodyPr lIns="91440" tIns="0" rIns="91440" anchor="t"/>
          <a:lstStyle>
            <a:lvl1pPr marL="0" marR="18288" indent="0" algn="r">
              <a:buNone/>
              <a:defRPr sz="1400"/>
            </a:lvl1pPr>
            <a:lvl2pPr>
              <a:defRPr sz="1200"/>
            </a:lvl2pPr>
            <a:lvl3pPr>
              <a:defRPr sz="1000"/>
            </a:lvl3pPr>
            <a:lvl4pPr>
              <a:defRPr sz="900"/>
            </a:lvl4pPr>
            <a:lvl5pPr>
              <a:defRPr sz="900"/>
            </a:lvl5pPr>
            <a:extLst/>
          </a:lstStyle>
          <a:p>
            <a:pPr lvl="0" eaLnBrk="1" latinLnBrk="0" hangingPunct="1"/>
            <a:r>
              <a:rPr kumimoji="0" lang="zh-CN" altLang="en-US"/>
              <a:t>单击此处编辑母版文本样式</a:t>
            </a:r>
          </a:p>
        </p:txBody>
      </p:sp>
      <p:sp>
        <p:nvSpPr>
          <p:cNvPr id="3" name="图片占位符 2"/>
          <p:cNvSpPr>
            <a:spLocks noGrp="1"/>
          </p:cNvSpPr>
          <p:nvPr>
            <p:ph type="pic" idx="1"/>
          </p:nvPr>
        </p:nvSpPr>
        <p:spPr>
          <a:xfrm>
            <a:off x="228600" y="189968"/>
            <a:ext cx="8686800" cy="4389120"/>
          </a:xfrm>
          <a:prstGeom prst="rect">
            <a:avLst/>
          </a:prstGeom>
          <a:solidFill>
            <a:schemeClr val="bg2"/>
          </a:solidFill>
          <a:ln>
            <a:solidFill>
              <a:schemeClr val="bg1"/>
            </a:solidFill>
          </a:ln>
          <a:effectLst>
            <a:innerShdw blurRad="95250">
              <a:srgbClr val="000000"/>
            </a:innerShdw>
          </a:effectLst>
        </p:spPr>
        <p:txBody>
          <a:bodyPr/>
          <a:lstStyle>
            <a:lvl1pPr marL="0" indent="0">
              <a:buNone/>
              <a:defRPr sz="3200"/>
            </a:lvl1pPr>
            <a:extLst/>
          </a:lstStyle>
          <a:p>
            <a:r>
              <a:rPr kumimoji="0" lang="zh-CN" altLang="en-US"/>
              <a:t>单击图标添加图片</a:t>
            </a:r>
            <a:endParaRPr kumimoji="0" lang="en-US" dirty="0"/>
          </a:p>
        </p:txBody>
      </p:sp>
      <p:sp>
        <p:nvSpPr>
          <p:cNvPr id="5" name="日期占位符 4"/>
          <p:cNvSpPr>
            <a:spLocks noGrp="1"/>
          </p:cNvSpPr>
          <p:nvPr>
            <p:ph type="dt" sz="half" idx="10"/>
          </p:nvPr>
        </p:nvSpPr>
        <p:spPr/>
        <p:txBody>
          <a:bodyPr/>
          <a:lstStyle>
            <a:lvl1pPr>
              <a:defRPr>
                <a:solidFill>
                  <a:schemeClr val="tx1"/>
                </a:solidFill>
              </a:defRPr>
            </a:lvl1pPr>
            <a:extLst/>
          </a:lstStyle>
          <a:p>
            <a:fld id="{530820CF-B880-4189-942D-D702A7CBA730}" type="datetimeFigureOut">
              <a:rPr lang="zh-CN" altLang="en-US" smtClean="0"/>
              <a:pPr/>
              <a:t>2024/3/5</a:t>
            </a:fld>
            <a:endParaRPr lang="zh-CN" altLang="en-US"/>
          </a:p>
        </p:txBody>
      </p:sp>
      <p:sp>
        <p:nvSpPr>
          <p:cNvPr id="6" name="页脚占位符 5"/>
          <p:cNvSpPr>
            <a:spLocks noGrp="1"/>
          </p:cNvSpPr>
          <p:nvPr>
            <p:ph type="ftr" sz="quarter" idx="11"/>
          </p:nvPr>
        </p:nvSpPr>
        <p:spPr>
          <a:xfrm>
            <a:off x="4380072" y="6407944"/>
            <a:ext cx="2350681" cy="365125"/>
          </a:xfrm>
        </p:spPr>
        <p:txBody>
          <a:bodyPr/>
          <a:lstStyle>
            <a:lvl1pPr>
              <a:defRPr>
                <a:solidFill>
                  <a:schemeClr val="tx1"/>
                </a:solidFill>
              </a:defRPr>
            </a:lvl1pPr>
            <a:extLst/>
          </a:lstStyle>
          <a:p>
            <a:endParaRPr lang="zh-CN" altLang="en-US"/>
          </a:p>
        </p:txBody>
      </p:sp>
      <p:sp>
        <p:nvSpPr>
          <p:cNvPr id="7" name="灯片编号占位符 6"/>
          <p:cNvSpPr>
            <a:spLocks noGrp="1"/>
          </p:cNvSpPr>
          <p:nvPr>
            <p:ph type="sldNum" sz="quarter" idx="12"/>
          </p:nvPr>
        </p:nvSpPr>
        <p:spPr/>
        <p:txBody>
          <a:bodyPr/>
          <a:lstStyle>
            <a:lvl1pPr>
              <a:defRPr>
                <a:solidFill>
                  <a:schemeClr val="tx1"/>
                </a:solidFill>
              </a:defRPr>
            </a:lvl1pPr>
            <a:extLst/>
          </a:lstStyle>
          <a:p>
            <a:fld id="{0C913308-F349-4B6D-A68A-DD1791B4A57B}" type="slidenum">
              <a:rPr lang="zh-CN" altLang="en-US" smtClean="0"/>
              <a:pPr/>
              <a:t>‹#›</a:t>
            </a:fld>
            <a:endParaRPr lang="zh-CN" altLang="en-US"/>
          </a:p>
        </p:txBody>
      </p:sp>
      <p:sp>
        <p:nvSpPr>
          <p:cNvPr id="2" name="标题 1"/>
          <p:cNvSpPr>
            <a:spLocks noGrp="1"/>
          </p:cNvSpPr>
          <p:nvPr>
            <p:ph type="title"/>
          </p:nvPr>
        </p:nvSpPr>
        <p:spPr>
          <a:xfrm>
            <a:off x="228600" y="4865122"/>
            <a:ext cx="8075432" cy="562672"/>
          </a:xfrm>
          <a:noFill/>
        </p:spPr>
        <p:txBody>
          <a:bodyPr anchor="t">
            <a:sp3d prstMaterial="softEdge"/>
          </a:bodyPr>
          <a:lstStyle>
            <a:lvl1pPr marR="0" algn="r">
              <a:buNone/>
              <a:defRPr sz="3000" b="0">
                <a:solidFill>
                  <a:schemeClr val="accent1"/>
                </a:solidFill>
                <a:effectLst>
                  <a:outerShdw blurRad="50800" dist="25000" dir="5400000" algn="t" rotWithShape="0">
                    <a:prstClr val="black">
                      <a:alpha val="45000"/>
                    </a:prstClr>
                  </a:outerShdw>
                </a:effectLst>
              </a:defRPr>
            </a:lvl1pPr>
            <a:extLst/>
          </a:lstStyle>
          <a:p>
            <a:r>
              <a:rPr kumimoji="0" lang="zh-CN" altLang="en-US"/>
              <a:t>单击此处编辑母版标题样式</a:t>
            </a:r>
            <a:endParaRPr kumimoji="0" lang="en-US"/>
          </a:p>
        </p:txBody>
      </p:sp>
      <p:sp>
        <p:nvSpPr>
          <p:cNvPr id="8" name="任意多边形 7"/>
          <p:cNvSpPr>
            <a:spLocks/>
          </p:cNvSpPr>
          <p:nvPr/>
        </p:nvSpPr>
        <p:spPr bwMode="auto">
          <a:xfrm>
            <a:off x="499273" y="5944936"/>
            <a:ext cx="4940624" cy="921076"/>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9" name="任意多边形 8"/>
          <p:cNvSpPr>
            <a:spLocks/>
          </p:cNvSpPr>
          <p:nvPr/>
        </p:nvSpPr>
        <p:spPr bwMode="auto">
          <a:xfrm>
            <a:off x="485717" y="5939011"/>
            <a:ext cx="3690451" cy="9334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591" h="588">
                <a:moveTo>
                  <a:pt x="0" y="0"/>
                </a:moveTo>
                <a:lnTo>
                  <a:pt x="5591" y="585"/>
                </a:lnTo>
                <a:lnTo>
                  <a:pt x="4415" y="588"/>
                </a:lnTo>
                <a:lnTo>
                  <a:pt x="12" y="4"/>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0" name="直角三角形 9"/>
          <p:cNvSpPr>
            <a:spLocks/>
          </p:cNvSpPr>
          <p:nvPr/>
        </p:nvSpPr>
        <p:spPr bwMode="auto">
          <a:xfrm>
            <a:off x="-6042" y="5791253"/>
            <a:ext cx="3402314" cy="1080868"/>
          </a:xfrm>
          <a:prstGeom prst="rtTriangle">
            <a:avLst/>
          </a:prstGeom>
          <a:blipFill>
            <a:blip r:embed="rId2"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p>
            <a:pPr algn="ctr" eaLnBrk="1" latinLnBrk="0" hangingPunct="1"/>
            <a:endParaRPr kumimoji="0" lang="en-US"/>
          </a:p>
        </p:txBody>
      </p:sp>
      <p:cxnSp>
        <p:nvCxnSpPr>
          <p:cNvPr id="11" name="直接连接符 10"/>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12" name="燕尾形 11"/>
          <p:cNvSpPr/>
          <p:nvPr/>
        </p:nvSpPr>
        <p:spPr>
          <a:xfrm>
            <a:off x="8664112" y="4988440"/>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a:p>
        </p:txBody>
      </p:sp>
      <p:sp>
        <p:nvSpPr>
          <p:cNvPr id="13" name="燕尾形 12"/>
          <p:cNvSpPr/>
          <p:nvPr/>
        </p:nvSpPr>
        <p:spPr>
          <a:xfrm>
            <a:off x="8477696" y="4988440"/>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3" name="任意多边形 12"/>
          <p:cNvSpPr>
            <a:spLocks/>
          </p:cNvSpPr>
          <p:nvPr/>
        </p:nvSpPr>
        <p:spPr bwMode="auto">
          <a:xfrm>
            <a:off x="499273" y="5944936"/>
            <a:ext cx="4940624" cy="921076"/>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任意多边形 11"/>
          <p:cNvSpPr>
            <a:spLocks/>
          </p:cNvSpPr>
          <p:nvPr/>
        </p:nvSpPr>
        <p:spPr bwMode="auto">
          <a:xfrm>
            <a:off x="485717" y="5939011"/>
            <a:ext cx="3690451" cy="9334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591" h="588">
                <a:moveTo>
                  <a:pt x="0" y="0"/>
                </a:moveTo>
                <a:lnTo>
                  <a:pt x="5591" y="585"/>
                </a:lnTo>
                <a:lnTo>
                  <a:pt x="4415" y="588"/>
                </a:lnTo>
                <a:lnTo>
                  <a:pt x="12" y="4"/>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4" name="直角三角形 13"/>
          <p:cNvSpPr>
            <a:spLocks/>
          </p:cNvSpPr>
          <p:nvPr/>
        </p:nvSpPr>
        <p:spPr bwMode="auto">
          <a:xfrm>
            <a:off x="-6042" y="5791253"/>
            <a:ext cx="3402314" cy="1080868"/>
          </a:xfrm>
          <a:prstGeom prst="rtTriangle">
            <a:avLst/>
          </a:prstGeom>
          <a:blipFill>
            <a:blip r:embed="rId13"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p>
            <a:pPr algn="ctr" eaLnBrk="1" latinLnBrk="0" hangingPunct="1"/>
            <a:endParaRPr kumimoji="0" lang="en-US"/>
          </a:p>
        </p:txBody>
      </p:sp>
      <p:cxnSp>
        <p:nvCxnSpPr>
          <p:cNvPr id="15" name="直接连接符 14"/>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9" name="标题占位符 8"/>
          <p:cNvSpPr>
            <a:spLocks noGrp="1"/>
          </p:cNvSpPr>
          <p:nvPr>
            <p:ph type="title"/>
          </p:nvPr>
        </p:nvSpPr>
        <p:spPr>
          <a:xfrm>
            <a:off x="457200" y="274638"/>
            <a:ext cx="5122912" cy="1143000"/>
          </a:xfrm>
          <a:prstGeom prst="rect">
            <a:avLst/>
          </a:prstGeom>
        </p:spPr>
        <p:txBody>
          <a:bodyPr vert="horz" anchor="ctr">
            <a:normAutofit/>
            <a:scene3d>
              <a:camera prst="orthographicFront"/>
              <a:lightRig rig="soft" dir="t"/>
            </a:scene3d>
            <a:sp3d prstMaterial="softEdge">
              <a:bevelT w="25400" h="25400"/>
            </a:sp3d>
          </a:bodyPr>
          <a:lstStyle/>
          <a:p>
            <a:r>
              <a:rPr kumimoji="0" lang="zh-CN" altLang="en-US"/>
              <a:t>单击此处编辑母版标题样式</a:t>
            </a:r>
            <a:endParaRPr kumimoji="0" lang="en-US"/>
          </a:p>
        </p:txBody>
      </p:sp>
      <p:sp>
        <p:nvSpPr>
          <p:cNvPr id="30" name="文本占位符 29"/>
          <p:cNvSpPr>
            <a:spLocks noGrp="1"/>
          </p:cNvSpPr>
          <p:nvPr>
            <p:ph type="body" idx="1"/>
          </p:nvPr>
        </p:nvSpPr>
        <p:spPr>
          <a:xfrm>
            <a:off x="457200" y="1481328"/>
            <a:ext cx="8229600" cy="4525963"/>
          </a:xfrm>
          <a:prstGeom prst="rect">
            <a:avLst/>
          </a:prstGeom>
        </p:spPr>
        <p:txBody>
          <a:bodyPr vert="horz">
            <a:normAutofit/>
          </a:bodyPr>
          <a:lstStyle/>
          <a:p>
            <a:pPr lvl="0" eaLnBrk="1" latinLnBrk="0" hangingPunct="1"/>
            <a:r>
              <a:rPr kumimoji="0" lang="zh-CN" altLang="en-US"/>
              <a:t>单击此处编辑母版文本样式</a:t>
            </a:r>
          </a:p>
          <a:p>
            <a:pPr lvl="1" eaLnBrk="1" latinLnBrk="0" hangingPunct="1"/>
            <a:r>
              <a:rPr kumimoji="0" lang="zh-CN" altLang="en-US"/>
              <a:t>第二级</a:t>
            </a:r>
          </a:p>
          <a:p>
            <a:pPr lvl="2" eaLnBrk="1" latinLnBrk="0" hangingPunct="1"/>
            <a:r>
              <a:rPr kumimoji="0" lang="zh-CN" altLang="en-US"/>
              <a:t>第三级</a:t>
            </a:r>
          </a:p>
          <a:p>
            <a:pPr lvl="3" eaLnBrk="1" latinLnBrk="0" hangingPunct="1"/>
            <a:r>
              <a:rPr kumimoji="0" lang="zh-CN" altLang="en-US"/>
              <a:t>第四级</a:t>
            </a:r>
          </a:p>
        </p:txBody>
      </p:sp>
      <p:sp>
        <p:nvSpPr>
          <p:cNvPr id="10" name="日期占位符 9"/>
          <p:cNvSpPr>
            <a:spLocks noGrp="1"/>
          </p:cNvSpPr>
          <p:nvPr>
            <p:ph type="dt" sz="half" idx="2"/>
          </p:nvPr>
        </p:nvSpPr>
        <p:spPr>
          <a:xfrm>
            <a:off x="6727032" y="6407944"/>
            <a:ext cx="1920240" cy="365760"/>
          </a:xfrm>
          <a:prstGeom prst="rect">
            <a:avLst/>
          </a:prstGeom>
        </p:spPr>
        <p:txBody>
          <a:bodyPr vert="horz" anchor="b"/>
          <a:lstStyle>
            <a:lvl1pPr algn="l" eaLnBrk="1" latinLnBrk="0" hangingPunct="1">
              <a:defRPr kumimoji="0" sz="1000">
                <a:solidFill>
                  <a:schemeClr val="tx1"/>
                </a:solidFill>
              </a:defRPr>
            </a:lvl1pPr>
            <a:extLst/>
          </a:lstStyle>
          <a:p>
            <a:fld id="{530820CF-B880-4189-942D-D702A7CBA730}" type="datetimeFigureOut">
              <a:rPr lang="zh-CN" altLang="en-US" smtClean="0"/>
              <a:pPr/>
              <a:t>2024/3/5</a:t>
            </a:fld>
            <a:endParaRPr lang="zh-CN" altLang="en-US"/>
          </a:p>
        </p:txBody>
      </p:sp>
      <p:sp>
        <p:nvSpPr>
          <p:cNvPr id="22" name="页脚占位符 21"/>
          <p:cNvSpPr>
            <a:spLocks noGrp="1"/>
          </p:cNvSpPr>
          <p:nvPr>
            <p:ph type="ftr" sz="quarter" idx="3"/>
          </p:nvPr>
        </p:nvSpPr>
        <p:spPr>
          <a:xfrm>
            <a:off x="4380072" y="6407944"/>
            <a:ext cx="2350681" cy="365125"/>
          </a:xfrm>
          <a:prstGeom prst="rect">
            <a:avLst/>
          </a:prstGeom>
        </p:spPr>
        <p:txBody>
          <a:bodyPr vert="horz" anchor="b"/>
          <a:lstStyle>
            <a:lvl1pPr algn="r" eaLnBrk="1" latinLnBrk="0" hangingPunct="1">
              <a:defRPr kumimoji="0" sz="1000">
                <a:solidFill>
                  <a:schemeClr val="tx1"/>
                </a:solidFill>
              </a:defRPr>
            </a:lvl1pPr>
            <a:extLst/>
          </a:lstStyle>
          <a:p>
            <a:endParaRPr lang="zh-CN" altLang="en-US"/>
          </a:p>
        </p:txBody>
      </p:sp>
      <p:sp>
        <p:nvSpPr>
          <p:cNvPr id="18" name="灯片编号占位符 17"/>
          <p:cNvSpPr>
            <a:spLocks noGrp="1"/>
          </p:cNvSpPr>
          <p:nvPr>
            <p:ph type="sldNum" sz="quarter" idx="4"/>
          </p:nvPr>
        </p:nvSpPr>
        <p:spPr>
          <a:xfrm>
            <a:off x="8647272" y="6407944"/>
            <a:ext cx="365760" cy="365125"/>
          </a:xfrm>
          <a:prstGeom prst="rect">
            <a:avLst/>
          </a:prstGeom>
        </p:spPr>
        <p:txBody>
          <a:bodyPr vert="horz" anchor="b"/>
          <a:lstStyle>
            <a:lvl1pPr algn="r" eaLnBrk="1" latinLnBrk="0" hangingPunct="1">
              <a:defRPr kumimoji="0" sz="1000" b="0">
                <a:solidFill>
                  <a:schemeClr val="tx1"/>
                </a:solidFill>
              </a:defRPr>
            </a:lvl1pPr>
            <a:extLst/>
          </a:lstStyle>
          <a:p>
            <a:fld id="{0C913308-F349-4B6D-A68A-DD1791B4A57B}"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rtl="0" eaLnBrk="1" latinLnBrk="0" hangingPunct="1">
        <a:spcBef>
          <a:spcPct val="0"/>
        </a:spcBef>
        <a:buNone/>
        <a:defRPr kumimoji="0" sz="3200" b="1" kern="1200">
          <a:solidFill>
            <a:srgbClr val="0070C0"/>
          </a:solidFill>
          <a:effectLst>
            <a:outerShdw blurRad="31750" dist="25400" dir="5400000" algn="tl" rotWithShape="0">
              <a:srgbClr val="000000">
                <a:alpha val="25000"/>
              </a:srgbClr>
            </a:outerShdw>
          </a:effectLst>
          <a:latin typeface="+mj-lt"/>
          <a:ea typeface="+mj-ea"/>
          <a:cs typeface="+mj-cs"/>
        </a:defRPr>
      </a:lvl1pPr>
      <a:extLst/>
    </p:titleStyle>
    <p:bodyStyle>
      <a:lvl1pPr marL="365760" indent="-256032" algn="l" rtl="0" eaLnBrk="1" latinLnBrk="0" hangingPunct="1">
        <a:lnSpc>
          <a:spcPct val="150000"/>
        </a:lnSpc>
        <a:spcBef>
          <a:spcPts val="400"/>
        </a:spcBef>
        <a:spcAft>
          <a:spcPts val="0"/>
        </a:spcAft>
        <a:buClr>
          <a:schemeClr val="accent1"/>
        </a:buClr>
        <a:buSzPct val="68000"/>
        <a:buFont typeface="Wingdings 3"/>
        <a:buChar char=""/>
        <a:defRPr kumimoji="0" sz="2400" kern="1200">
          <a:solidFill>
            <a:srgbClr val="C00000"/>
          </a:solidFill>
          <a:latin typeface="华文中宋" pitchFamily="2" charset="-122"/>
          <a:ea typeface="华文中宋" pitchFamily="2" charset="-122"/>
          <a:cs typeface="+mn-cs"/>
        </a:defRPr>
      </a:lvl1pPr>
      <a:lvl2pPr marL="621792" indent="-228600" algn="l" rtl="0" eaLnBrk="1" latinLnBrk="0" hangingPunct="1">
        <a:lnSpc>
          <a:spcPct val="150000"/>
        </a:lnSpc>
        <a:spcBef>
          <a:spcPts val="324"/>
        </a:spcBef>
        <a:buClr>
          <a:schemeClr val="accent1"/>
        </a:buClr>
        <a:buFont typeface="Verdana"/>
        <a:buChar char="◦"/>
        <a:defRPr kumimoji="0" sz="2000" kern="1200">
          <a:solidFill>
            <a:schemeClr val="tx1"/>
          </a:solidFill>
          <a:latin typeface="华文中宋" pitchFamily="2" charset="-122"/>
          <a:ea typeface="华文中宋" pitchFamily="2" charset="-122"/>
          <a:cs typeface="+mn-cs"/>
        </a:defRPr>
      </a:lvl2pPr>
      <a:lvl3pPr marL="859536" indent="-228600" algn="l" rtl="0" eaLnBrk="1" latinLnBrk="0" hangingPunct="1">
        <a:lnSpc>
          <a:spcPct val="150000"/>
        </a:lnSpc>
        <a:spcBef>
          <a:spcPts val="350"/>
        </a:spcBef>
        <a:buClr>
          <a:schemeClr val="accent2"/>
        </a:buClr>
        <a:buSzPct val="100000"/>
        <a:buFont typeface="Wingdings 2"/>
        <a:buChar char=""/>
        <a:defRPr kumimoji="0" sz="1800" kern="1200">
          <a:solidFill>
            <a:schemeClr val="tx1"/>
          </a:solidFill>
          <a:latin typeface="华文中宋" pitchFamily="2" charset="-122"/>
          <a:ea typeface="华文中宋" pitchFamily="2" charset="-122"/>
          <a:cs typeface="+mn-cs"/>
        </a:defRPr>
      </a:lvl3pPr>
      <a:lvl4pPr marL="1143000" indent="-228600" algn="l" rtl="0" eaLnBrk="1" latinLnBrk="0" hangingPunct="1">
        <a:lnSpc>
          <a:spcPct val="150000"/>
        </a:lnSpc>
        <a:spcBef>
          <a:spcPts val="350"/>
        </a:spcBef>
        <a:buClr>
          <a:schemeClr val="accent2"/>
        </a:buClr>
        <a:buFont typeface="Wingdings 2"/>
        <a:buChar char=""/>
        <a:defRPr kumimoji="0" sz="1600" kern="1200">
          <a:solidFill>
            <a:schemeClr val="tx1"/>
          </a:solidFill>
          <a:latin typeface="华文中宋" pitchFamily="2" charset="-122"/>
          <a:ea typeface="华文中宋" pitchFamily="2" charset="-122"/>
          <a:cs typeface="+mn-cs"/>
        </a:defRPr>
      </a:lvl4pPr>
      <a:lvl5pPr marL="1371600" indent="-228600" algn="l" rtl="0" eaLnBrk="1" latinLnBrk="0" hangingPunct="1">
        <a:lnSpc>
          <a:spcPct val="150000"/>
        </a:lnSpc>
        <a:spcBef>
          <a:spcPts val="350"/>
        </a:spcBef>
        <a:buClr>
          <a:schemeClr val="accent2"/>
        </a:buClr>
        <a:buFont typeface="Wingdings 2"/>
        <a:buChar char=""/>
        <a:defRPr kumimoji="0" sz="1800" kern="1200">
          <a:solidFill>
            <a:schemeClr val="tx1"/>
          </a:solidFill>
          <a:latin typeface="微软雅黑" pitchFamily="34" charset="-122"/>
          <a:ea typeface="微软雅黑" pitchFamily="34" charset="-122"/>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diagramData" Target="../diagrams/data15.xml"/><Relationship Id="rId7" Type="http://schemas.microsoft.com/office/2007/relationships/diagramDrawing" Target="../diagrams/drawing15.xml"/><Relationship Id="rId2" Type="http://schemas.openxmlformats.org/officeDocument/2006/relationships/notesSlide" Target="../notesSlides/notesSlide107.xml"/><Relationship Id="rId1" Type="http://schemas.openxmlformats.org/officeDocument/2006/relationships/slideLayout" Target="../slideLayouts/slideLayout2.xml"/><Relationship Id="rId6" Type="http://schemas.openxmlformats.org/officeDocument/2006/relationships/diagramColors" Target="../diagrams/colors15.xml"/><Relationship Id="rId5" Type="http://schemas.openxmlformats.org/officeDocument/2006/relationships/diagramQuickStyle" Target="../diagrams/quickStyle15.xml"/><Relationship Id="rId4" Type="http://schemas.openxmlformats.org/officeDocument/2006/relationships/diagramLayout" Target="../diagrams/layout15.xml"/></Relationships>
</file>

<file path=ppt/slides/_rels/slide10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3.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9.jpeg"/><Relationship Id="rId7" Type="http://schemas.openxmlformats.org/officeDocument/2006/relationships/diagramColors" Target="../diagrams/colors2.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14.xml.rels><?xml version="1.0" encoding="UTF-8" standalone="yes"?>
<Relationships xmlns="http://schemas.openxmlformats.org/package/2006/relationships"><Relationship Id="rId8" Type="http://schemas.openxmlformats.org/officeDocument/2006/relationships/diagramData" Target="../diagrams/data4.xml"/><Relationship Id="rId3" Type="http://schemas.openxmlformats.org/officeDocument/2006/relationships/diagramData" Target="../diagrams/data3.xml"/><Relationship Id="rId7" Type="http://schemas.microsoft.com/office/2007/relationships/diagramDrawing" Target="../diagrams/drawing3.xml"/><Relationship Id="rId12" Type="http://schemas.microsoft.com/office/2007/relationships/diagramDrawing" Target="../diagrams/drawing4.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diagramColors" Target="../diagrams/colors3.xml"/><Relationship Id="rId11" Type="http://schemas.openxmlformats.org/officeDocument/2006/relationships/diagramColors" Target="../diagrams/colors4.xml"/><Relationship Id="rId5" Type="http://schemas.openxmlformats.org/officeDocument/2006/relationships/diagramQuickStyle" Target="../diagrams/quickStyle3.xml"/><Relationship Id="rId10" Type="http://schemas.openxmlformats.org/officeDocument/2006/relationships/diagramQuickStyle" Target="../diagrams/quickStyle4.xml"/><Relationship Id="rId4" Type="http://schemas.openxmlformats.org/officeDocument/2006/relationships/diagramLayout" Target="../diagrams/layout3.xml"/><Relationship Id="rId9" Type="http://schemas.openxmlformats.org/officeDocument/2006/relationships/diagramLayout" Target="../diagrams/layout4.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32.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38.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3.gif"/><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56.xml"/><Relationship Id="rId1" Type="http://schemas.openxmlformats.org/officeDocument/2006/relationships/slideLayout" Target="../slideLayouts/slideLayout2.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57.xml.rels><?xml version="1.0" encoding="UTF-8" standalone="yes"?>
<Relationships xmlns="http://schemas.openxmlformats.org/package/2006/relationships"><Relationship Id="rId8" Type="http://schemas.openxmlformats.org/officeDocument/2006/relationships/diagramData" Target="../diagrams/data12.xml"/><Relationship Id="rId13" Type="http://schemas.openxmlformats.org/officeDocument/2006/relationships/diagramData" Target="../diagrams/data13.xml"/><Relationship Id="rId3" Type="http://schemas.openxmlformats.org/officeDocument/2006/relationships/diagramData" Target="../diagrams/data11.xml"/><Relationship Id="rId7" Type="http://schemas.microsoft.com/office/2007/relationships/diagramDrawing" Target="../diagrams/drawing11.xml"/><Relationship Id="rId12" Type="http://schemas.microsoft.com/office/2007/relationships/diagramDrawing" Target="../diagrams/drawing12.xml"/><Relationship Id="rId17" Type="http://schemas.microsoft.com/office/2007/relationships/diagramDrawing" Target="../diagrams/drawing13.xml"/><Relationship Id="rId2" Type="http://schemas.openxmlformats.org/officeDocument/2006/relationships/notesSlide" Target="../notesSlides/notesSlide57.xml"/><Relationship Id="rId16" Type="http://schemas.openxmlformats.org/officeDocument/2006/relationships/diagramColors" Target="../diagrams/colors13.xml"/><Relationship Id="rId1" Type="http://schemas.openxmlformats.org/officeDocument/2006/relationships/slideLayout" Target="../slideLayouts/slideLayout2.xml"/><Relationship Id="rId6" Type="http://schemas.openxmlformats.org/officeDocument/2006/relationships/diagramColors" Target="../diagrams/colors11.xml"/><Relationship Id="rId11" Type="http://schemas.openxmlformats.org/officeDocument/2006/relationships/diagramColors" Target="../diagrams/colors12.xml"/><Relationship Id="rId5" Type="http://schemas.openxmlformats.org/officeDocument/2006/relationships/diagramQuickStyle" Target="../diagrams/quickStyle11.xml"/><Relationship Id="rId15" Type="http://schemas.openxmlformats.org/officeDocument/2006/relationships/diagramQuickStyle" Target="../diagrams/quickStyle13.xml"/><Relationship Id="rId10" Type="http://schemas.openxmlformats.org/officeDocument/2006/relationships/diagramQuickStyle" Target="../diagrams/quickStyle12.xml"/><Relationship Id="rId4" Type="http://schemas.openxmlformats.org/officeDocument/2006/relationships/diagramLayout" Target="../diagrams/layout11.xml"/><Relationship Id="rId9" Type="http://schemas.openxmlformats.org/officeDocument/2006/relationships/diagramLayout" Target="../diagrams/layout12.xml"/><Relationship Id="rId14" Type="http://schemas.openxmlformats.org/officeDocument/2006/relationships/diagramLayout" Target="../diagrams/layout13.xml"/></Relationships>
</file>

<file path=ppt/slides/_rels/slide5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0.wmf"/><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notesSlide" Target="../notesSlides/notesSlide65.xml"/><Relationship Id="rId1" Type="http://schemas.openxmlformats.org/officeDocument/2006/relationships/slideLayout" Target="../slideLayouts/slideLayout2.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normAutofit/>
          </a:bodyPr>
          <a:lstStyle/>
          <a:p>
            <a:pPr algn="ctr"/>
            <a:r>
              <a:rPr lang="zh-CN" altLang="zh-CN" sz="4000">
                <a:solidFill>
                  <a:srgbClr val="C00000"/>
                </a:solidFill>
                <a:latin typeface="Times New Roman" pitchFamily="18" charset="0"/>
                <a:cs typeface="Times New Roman" pitchFamily="18" charset="0"/>
              </a:rPr>
              <a:t>第</a:t>
            </a:r>
            <a:r>
              <a:rPr lang="en-US" altLang="zh-CN" sz="4000">
                <a:solidFill>
                  <a:srgbClr val="C00000"/>
                </a:solidFill>
                <a:latin typeface="Times New Roman" pitchFamily="18" charset="0"/>
                <a:cs typeface="Times New Roman" pitchFamily="18" charset="0"/>
              </a:rPr>
              <a:t>2</a:t>
            </a:r>
            <a:r>
              <a:rPr lang="zh-CN" altLang="zh-CN" sz="4000">
                <a:solidFill>
                  <a:srgbClr val="C00000"/>
                </a:solidFill>
                <a:latin typeface="Times New Roman" pitchFamily="18" charset="0"/>
                <a:cs typeface="Times New Roman" pitchFamily="18" charset="0"/>
              </a:rPr>
              <a:t>章</a:t>
            </a:r>
            <a:br>
              <a:rPr lang="en-US" altLang="zh-CN" sz="4000">
                <a:solidFill>
                  <a:srgbClr val="C00000"/>
                </a:solidFill>
                <a:latin typeface="Times New Roman" pitchFamily="18" charset="0"/>
                <a:cs typeface="Times New Roman" pitchFamily="18" charset="0"/>
              </a:rPr>
            </a:br>
            <a:r>
              <a:rPr lang="en-US" altLang="zh-CN" sz="4000">
                <a:solidFill>
                  <a:srgbClr val="C00000"/>
                </a:solidFill>
                <a:latin typeface="Times New Roman" pitchFamily="18" charset="0"/>
                <a:cs typeface="Times New Roman" pitchFamily="18" charset="0"/>
              </a:rPr>
              <a:t> NoSQL</a:t>
            </a:r>
            <a:r>
              <a:rPr lang="zh-CN" altLang="zh-CN" sz="4000">
                <a:solidFill>
                  <a:srgbClr val="C00000"/>
                </a:solidFill>
                <a:latin typeface="Times New Roman" pitchFamily="18" charset="0"/>
                <a:cs typeface="Times New Roman" pitchFamily="18" charset="0"/>
              </a:rPr>
              <a:t>与</a:t>
            </a:r>
            <a:r>
              <a:rPr lang="en-US" altLang="zh-CN" sz="4000">
                <a:solidFill>
                  <a:srgbClr val="C00000"/>
                </a:solidFill>
                <a:latin typeface="Times New Roman" pitchFamily="18" charset="0"/>
                <a:cs typeface="Times New Roman" pitchFamily="18" charset="0"/>
              </a:rPr>
              <a:t>NewSQL</a:t>
            </a:r>
            <a:endParaRPr lang="zh-CN" altLang="en-US" sz="4000" dirty="0">
              <a:solidFill>
                <a:srgbClr val="C00000"/>
              </a:solidFill>
              <a:latin typeface="Times New Roman" pitchFamily="18" charset="0"/>
              <a:cs typeface="Times New Roman" pitchFamily="18" charset="0"/>
            </a:endParaRPr>
          </a:p>
        </p:txBody>
      </p:sp>
      <p:sp>
        <p:nvSpPr>
          <p:cNvPr id="3" name="副标题 2"/>
          <p:cNvSpPr>
            <a:spLocks noGrp="1"/>
          </p:cNvSpPr>
          <p:nvPr>
            <p:ph type="subTitle" idx="1"/>
          </p:nvPr>
        </p:nvSpPr>
        <p:spPr/>
        <p:txBody>
          <a:bodyPr/>
          <a:lstStyle/>
          <a:p>
            <a:r>
              <a:rPr lang="zh-CN" altLang="en-US">
                <a:solidFill>
                  <a:schemeClr val="tx1"/>
                </a:solidFill>
              </a:rPr>
              <a:t>主讲人：苏立超</a:t>
            </a:r>
          </a:p>
          <a:p>
            <a:endParaRPr lang="zh-CN" altLang="en-US"/>
          </a:p>
        </p:txBody>
      </p:sp>
      <p:sp>
        <p:nvSpPr>
          <p:cNvPr id="4" name="矩形 3"/>
          <p:cNvSpPr/>
          <p:nvPr/>
        </p:nvSpPr>
        <p:spPr>
          <a:xfrm>
            <a:off x="3131840" y="692696"/>
            <a:ext cx="2954655" cy="646331"/>
          </a:xfrm>
          <a:prstGeom prst="rect">
            <a:avLst/>
          </a:prstGeom>
        </p:spPr>
        <p:txBody>
          <a:bodyPr wrap="none">
            <a:spAutoFit/>
          </a:bodyPr>
          <a:lstStyle/>
          <a:p>
            <a:r>
              <a:rPr lang="zh-CN" altLang="zh-CN" sz="3600">
                <a:solidFill>
                  <a:srgbClr val="C00000"/>
                </a:solidFill>
                <a:latin typeface="华文行楷" pitchFamily="2" charset="-122"/>
                <a:ea typeface="华文行楷" pitchFamily="2" charset="-122"/>
              </a:rPr>
              <a:t>大数据库系统</a:t>
            </a:r>
            <a:endParaRPr lang="zh-CN" altLang="en-US" sz="3600">
              <a:solidFill>
                <a:srgbClr val="C00000"/>
              </a:solidFill>
              <a:latin typeface="华文行楷" pitchFamily="2" charset="-122"/>
              <a:ea typeface="华文行楷" pitchFamily="2" charset="-122"/>
            </a:endParaRPr>
          </a:p>
        </p:txBody>
      </p:sp>
    </p:spTree>
    <p:extLst>
      <p:ext uri="{BB962C8B-B14F-4D97-AF65-F5344CB8AC3E}">
        <p14:creationId xmlns:p14="http://schemas.microsoft.com/office/powerpoint/2010/main" val="34612468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a:t>阶段四：分表分库</a:t>
            </a:r>
            <a:r>
              <a:rPr lang="en-US" altLang="zh-CN"/>
              <a:t>+</a:t>
            </a:r>
            <a:r>
              <a:rPr lang="zh-CN" altLang="en-US"/>
              <a:t>水平拆分</a:t>
            </a:r>
            <a:r>
              <a:rPr lang="en-US" altLang="zh-CN"/>
              <a:t>+Mysql</a:t>
            </a:r>
            <a:r>
              <a:rPr lang="zh-CN" altLang="en-US"/>
              <a:t>集群</a:t>
            </a:r>
          </a:p>
          <a:p>
            <a:pPr lvl="2">
              <a:buFont typeface="Wingdings" pitchFamily="2" charset="2"/>
              <a:buChar char="Ø"/>
            </a:pPr>
            <a:r>
              <a:rPr lang="zh-CN" altLang="en-US"/>
              <a:t>在</a:t>
            </a:r>
            <a:r>
              <a:rPr lang="en-US" altLang="zh-CN"/>
              <a:t>Memcached</a:t>
            </a:r>
            <a:r>
              <a:rPr lang="zh-CN" altLang="en-US"/>
              <a:t>的高速缓存，</a:t>
            </a:r>
            <a:r>
              <a:rPr lang="en-US" altLang="zh-CN"/>
              <a:t>MySQL</a:t>
            </a:r>
            <a:r>
              <a:rPr lang="zh-CN" altLang="en-US"/>
              <a:t>读写分离的基础之上，这时</a:t>
            </a:r>
            <a:r>
              <a:rPr lang="en-US" altLang="zh-CN"/>
              <a:t>MySQL</a:t>
            </a:r>
            <a:r>
              <a:rPr lang="zh-CN" altLang="en-US"/>
              <a:t>主库的写压力开始出现瓶颈，而数据量的持续猛增</a:t>
            </a:r>
            <a:endParaRPr lang="en-US" altLang="zh-CN"/>
          </a:p>
          <a:p>
            <a:pPr lvl="2">
              <a:buFont typeface="Wingdings" pitchFamily="2" charset="2"/>
              <a:buChar char="Ø"/>
            </a:pPr>
            <a:r>
              <a:rPr lang="zh-CN" altLang="en-US"/>
              <a:t>开始流行使用分表分库来缓解写压力和数据增长的扩展问题</a:t>
            </a:r>
            <a:endParaRPr lang="en-US" altLang="zh-CN"/>
          </a:p>
          <a:p>
            <a:pPr lvl="2">
              <a:buFont typeface="Wingdings" pitchFamily="2" charset="2"/>
              <a:buChar char="Ø"/>
            </a:pPr>
            <a:r>
              <a:rPr lang="zh-CN" altLang="en-US"/>
              <a:t>分表分库成了一个热门技术，是业界讨论的热门技术问题，</a:t>
            </a:r>
            <a:r>
              <a:rPr lang="en-US" altLang="zh-CN"/>
              <a:t>MySQL</a:t>
            </a:r>
            <a:r>
              <a:rPr lang="zh-CN" altLang="en-US"/>
              <a:t>推出了还不太稳定的表分区，这也给技术实力一般的公司带来了希望，但性能也不能很好满足互联网的要求</a:t>
            </a:r>
          </a:p>
        </p:txBody>
      </p:sp>
      <p:sp>
        <p:nvSpPr>
          <p:cNvPr id="3" name="标题 2"/>
          <p:cNvSpPr>
            <a:spLocks noGrp="1"/>
          </p:cNvSpPr>
          <p:nvPr>
            <p:ph type="title"/>
          </p:nvPr>
        </p:nvSpPr>
        <p:spPr/>
        <p:txBody>
          <a:bodyPr/>
          <a:lstStyle/>
          <a:p>
            <a:r>
              <a:rPr lang="en-US" altLang="zh-CN"/>
              <a:t>2.1.1 NoSQL</a:t>
            </a:r>
            <a:r>
              <a:rPr lang="zh-CN" altLang="en-US"/>
              <a:t>起源及兴起</a:t>
            </a:r>
          </a:p>
        </p:txBody>
      </p:sp>
      <p:pic>
        <p:nvPicPr>
          <p:cNvPr id="123906" name="Picture 2"/>
          <p:cNvPicPr>
            <a:picLocks noChangeAspect="1" noChangeArrowheads="1"/>
          </p:cNvPicPr>
          <p:nvPr/>
        </p:nvPicPr>
        <p:blipFill>
          <a:blip r:embed="rId3" cstate="print"/>
          <a:srcRect/>
          <a:stretch>
            <a:fillRect/>
          </a:stretch>
        </p:blipFill>
        <p:spPr bwMode="auto">
          <a:xfrm>
            <a:off x="2843808" y="4038465"/>
            <a:ext cx="4981178" cy="281953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anim calcmode="lin" valueType="num">
                                      <p:cBhvr additive="base">
                                        <p:cTn id="13"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
                                            <p:txEl>
                                              <p:pRg st="2" end="2"/>
                                            </p:txEl>
                                          </p:spTgt>
                                        </p:tgtEl>
                                        <p:attrNameLst>
                                          <p:attrName>style.visibility</p:attrName>
                                        </p:attrNameLst>
                                      </p:cBhvr>
                                      <p:to>
                                        <p:strVal val="visible"/>
                                      </p:to>
                                    </p:set>
                                    <p:anim calcmode="lin" valueType="num">
                                      <p:cBhvr additive="base">
                                        <p:cTn id="19"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23906"/>
                                        </p:tgtEl>
                                        <p:attrNameLst>
                                          <p:attrName>style.visibility</p:attrName>
                                        </p:attrNameLst>
                                      </p:cBhvr>
                                      <p:to>
                                        <p:strVal val="visible"/>
                                      </p:to>
                                    </p:set>
                                    <p:anim calcmode="lin" valueType="num">
                                      <p:cBhvr additive="base">
                                        <p:cTn id="25" dur="500" fill="hold"/>
                                        <p:tgtEl>
                                          <p:spTgt spid="123906"/>
                                        </p:tgtEl>
                                        <p:attrNameLst>
                                          <p:attrName>ppt_x</p:attrName>
                                        </p:attrNameLst>
                                      </p:cBhvr>
                                      <p:tavLst>
                                        <p:tav tm="0">
                                          <p:val>
                                            <p:strVal val="#ppt_x"/>
                                          </p:val>
                                        </p:tav>
                                        <p:tav tm="100000">
                                          <p:val>
                                            <p:strVal val="#ppt_x"/>
                                          </p:val>
                                        </p:tav>
                                      </p:tavLst>
                                    </p:anim>
                                    <p:anim calcmode="lin" valueType="num">
                                      <p:cBhvr additive="base">
                                        <p:cTn id="26" dur="500" fill="hold"/>
                                        <p:tgtEl>
                                          <p:spTgt spid="123906"/>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2">
                                            <p:txEl>
                                              <p:pRg st="3" end="3"/>
                                            </p:txEl>
                                          </p:spTgt>
                                        </p:tgtEl>
                                        <p:attrNameLst>
                                          <p:attrName>style.visibility</p:attrName>
                                        </p:attrNameLst>
                                      </p:cBhvr>
                                      <p:to>
                                        <p:strVal val="visible"/>
                                      </p:to>
                                    </p:set>
                                    <p:anim calcmode="lin" valueType="num">
                                      <p:cBhvr additive="base">
                                        <p:cTn id="31"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a:bodyPr>
          <a:lstStyle/>
          <a:p>
            <a:r>
              <a:rPr lang="en-US" altLang="zh-CN" b="1"/>
              <a:t>OLAP</a:t>
            </a:r>
          </a:p>
          <a:p>
            <a:pPr lvl="1">
              <a:buFont typeface="Wingdings" pitchFamily="2" charset="2"/>
              <a:buChar char="ü"/>
            </a:pPr>
            <a:r>
              <a:rPr lang="zh-CN" altLang="en-US"/>
              <a:t>本身不产生数据，其基础数据来源于生产系统中的操作数据</a:t>
            </a:r>
          </a:p>
          <a:p>
            <a:pPr lvl="1">
              <a:buFont typeface="Wingdings" pitchFamily="2" charset="2"/>
              <a:buChar char="ü"/>
            </a:pPr>
            <a:r>
              <a:rPr lang="zh-CN" altLang="en-US"/>
              <a:t>基于查询的分析系统；复杂查询经常使用多表联结、全表扫描等，牵涉的数量往往十分庞大</a:t>
            </a:r>
          </a:p>
          <a:p>
            <a:pPr lvl="1">
              <a:buFont typeface="Wingdings" pitchFamily="2" charset="2"/>
              <a:buChar char="ü"/>
            </a:pPr>
            <a:r>
              <a:rPr lang="zh-CN" altLang="en-US"/>
              <a:t>每次查询设计的数据量很大，响应时间与具体查询有很大关系</a:t>
            </a:r>
          </a:p>
          <a:p>
            <a:pPr lvl="1">
              <a:buFont typeface="Wingdings" pitchFamily="2" charset="2"/>
              <a:buChar char="ü"/>
            </a:pPr>
            <a:r>
              <a:rPr lang="zh-CN" altLang="en-US"/>
              <a:t>用户数量相对较小，其用户主要是业务人员与管理人员</a:t>
            </a:r>
          </a:p>
          <a:p>
            <a:pPr lvl="1">
              <a:buFont typeface="Wingdings" pitchFamily="2" charset="2"/>
              <a:buChar char="ü"/>
            </a:pPr>
            <a:r>
              <a:rPr lang="zh-CN" altLang="en-US"/>
              <a:t>以</a:t>
            </a:r>
            <a:r>
              <a:rPr lang="en-US" altLang="zh-CN"/>
              <a:t>SQL</a:t>
            </a:r>
            <a:r>
              <a:rPr lang="zh-CN" altLang="en-US"/>
              <a:t>为主要载体，也支持语言类交互</a:t>
            </a:r>
          </a:p>
          <a:p>
            <a:pPr lvl="1">
              <a:buFont typeface="Wingdings" pitchFamily="2" charset="2"/>
              <a:buChar char="ü"/>
            </a:pPr>
            <a:r>
              <a:rPr lang="zh-CN" altLang="en-US"/>
              <a:t>总体数据量相对较大</a:t>
            </a:r>
          </a:p>
          <a:p>
            <a:endParaRPr lang="zh-CN" altLang="en-US"/>
          </a:p>
        </p:txBody>
      </p:sp>
      <p:sp>
        <p:nvSpPr>
          <p:cNvPr id="3" name="标题 2"/>
          <p:cNvSpPr>
            <a:spLocks noGrp="1"/>
          </p:cNvSpPr>
          <p:nvPr>
            <p:ph type="title"/>
          </p:nvPr>
        </p:nvSpPr>
        <p:spPr/>
        <p:txBody>
          <a:bodyPr/>
          <a:lstStyle/>
          <a:p>
            <a:r>
              <a:rPr lang="en-US" altLang="zh-CN"/>
              <a:t>2.2.2 NewSQL</a:t>
            </a:r>
            <a:r>
              <a:rPr lang="zh-CN" altLang="zh-CN"/>
              <a:t>的特性</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blinds(horizontal)">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blinds(horizontal)">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blinds(horizontal)">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blinds(horizontal)">
                                      <p:cBhvr>
                                        <p:cTn id="22" dur="500"/>
                                        <p:tgtEl>
                                          <p:spTgt spid="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Effect transition="in" filter="blinds(horizontal)">
                                      <p:cBhvr>
                                        <p:cTn id="27" dur="500"/>
                                        <p:tgtEl>
                                          <p:spTgt spid="2">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2">
                                            <p:txEl>
                                              <p:pRg st="5" end="5"/>
                                            </p:txEl>
                                          </p:spTgt>
                                        </p:tgtEl>
                                        <p:attrNameLst>
                                          <p:attrName>style.visibility</p:attrName>
                                        </p:attrNameLst>
                                      </p:cBhvr>
                                      <p:to>
                                        <p:strVal val="visible"/>
                                      </p:to>
                                    </p:set>
                                    <p:animEffect transition="in" filter="blinds(horizontal)">
                                      <p:cBhvr>
                                        <p:cTn id="32" dur="500"/>
                                        <p:tgtEl>
                                          <p:spTgt spid="2">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2">
                                            <p:txEl>
                                              <p:pRg st="6" end="6"/>
                                            </p:txEl>
                                          </p:spTgt>
                                        </p:tgtEl>
                                        <p:attrNameLst>
                                          <p:attrName>style.visibility</p:attrName>
                                        </p:attrNameLst>
                                      </p:cBhvr>
                                      <p:to>
                                        <p:strVal val="visible"/>
                                      </p:to>
                                    </p:set>
                                    <p:animEffect transition="in" filter="blinds(horizontal)">
                                      <p:cBhvr>
                                        <p:cTn id="37" dur="500"/>
                                        <p:tgtEl>
                                          <p:spTgt spid="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a:bodyPr>
          <a:lstStyle/>
          <a:p>
            <a:r>
              <a:rPr lang="en-US" altLang="zh-CN" b="1"/>
              <a:t>HTAP</a:t>
            </a:r>
          </a:p>
          <a:p>
            <a:pPr lvl="1">
              <a:buFont typeface="Wingdings" pitchFamily="2" charset="2"/>
              <a:buChar char="Ø"/>
            </a:pPr>
            <a:r>
              <a:rPr lang="en-US" altLang="zh-CN"/>
              <a:t>HTAP</a:t>
            </a:r>
            <a:r>
              <a:rPr lang="zh-CN" altLang="en-US"/>
              <a:t>数据库（</a:t>
            </a:r>
            <a:r>
              <a:rPr lang="en-US" altLang="zh-CN"/>
              <a:t>Hybrid Transaction and Analytical Process</a:t>
            </a:r>
            <a:r>
              <a:rPr lang="zh-CN" altLang="en-US"/>
              <a:t>，混合事务和分析处理）</a:t>
            </a:r>
            <a:endParaRPr lang="en-US" altLang="zh-CN"/>
          </a:p>
          <a:p>
            <a:pPr lvl="1">
              <a:buFont typeface="Wingdings" pitchFamily="2" charset="2"/>
              <a:buChar char="Ø"/>
            </a:pPr>
            <a:r>
              <a:rPr lang="en-US" altLang="zh-CN"/>
              <a:t>2014</a:t>
            </a:r>
            <a:r>
              <a:rPr lang="zh-CN" altLang="en-US"/>
              <a:t>年</a:t>
            </a:r>
            <a:r>
              <a:rPr lang="en-US" altLang="zh-CN"/>
              <a:t>Gartner</a:t>
            </a:r>
            <a:r>
              <a:rPr lang="zh-CN" altLang="en-US"/>
              <a:t>的一份报告中使用混合事务分析处理</a:t>
            </a:r>
            <a:r>
              <a:rPr lang="en-US" altLang="zh-CN"/>
              <a:t>(HTAP)</a:t>
            </a:r>
            <a:r>
              <a:rPr lang="zh-CN" altLang="en-US"/>
              <a:t>一词描述新型的应用程序框架，以打破</a:t>
            </a:r>
            <a:r>
              <a:rPr lang="en-US" altLang="zh-CN"/>
              <a:t>OLTP</a:t>
            </a:r>
            <a:r>
              <a:rPr lang="zh-CN" altLang="en-US"/>
              <a:t>和</a:t>
            </a:r>
            <a:r>
              <a:rPr lang="en-US" altLang="zh-CN"/>
              <a:t>OLAP</a:t>
            </a:r>
            <a:r>
              <a:rPr lang="zh-CN" altLang="en-US"/>
              <a:t>之间的隔阂</a:t>
            </a:r>
            <a:endParaRPr lang="en-US" altLang="zh-CN"/>
          </a:p>
          <a:p>
            <a:pPr lvl="1">
              <a:buFont typeface="Wingdings" pitchFamily="2" charset="2"/>
              <a:buChar char="Ø"/>
            </a:pPr>
            <a:r>
              <a:rPr lang="zh-CN" altLang="en-US"/>
              <a:t>既可以应用于事务型数据库场景</a:t>
            </a:r>
            <a:endParaRPr lang="en-US" altLang="zh-CN"/>
          </a:p>
          <a:p>
            <a:pPr lvl="1">
              <a:buFont typeface="Wingdings" pitchFamily="2" charset="2"/>
              <a:buChar char="Ø"/>
            </a:pPr>
            <a:r>
              <a:rPr lang="zh-CN" altLang="en-US"/>
              <a:t>亦可以应用于分析型数据库场景，实现实时业务决策</a:t>
            </a:r>
          </a:p>
        </p:txBody>
      </p:sp>
      <p:sp>
        <p:nvSpPr>
          <p:cNvPr id="3" name="标题 2"/>
          <p:cNvSpPr>
            <a:spLocks noGrp="1"/>
          </p:cNvSpPr>
          <p:nvPr>
            <p:ph type="title"/>
          </p:nvPr>
        </p:nvSpPr>
        <p:spPr/>
        <p:txBody>
          <a:bodyPr/>
          <a:lstStyle/>
          <a:p>
            <a:r>
              <a:rPr lang="en-US" altLang="zh-CN"/>
              <a:t>2.2.2 NewSQL</a:t>
            </a:r>
            <a:r>
              <a:rPr lang="zh-CN" altLang="zh-CN"/>
              <a:t>的特性</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blinds(horizontal)">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blinds(horizontal)">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blinds(horizontal)">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blinds(horizontal)">
                                      <p:cBhvr>
                                        <p:cTn id="22" dur="500"/>
                                        <p:tgtEl>
                                          <p:spTgt spid="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Effect transition="in" filter="blinds(horizontal)">
                                      <p:cBhvr>
                                        <p:cTn id="27" dur="500"/>
                                        <p:tgtEl>
                                          <p:spTgt spid="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en-US" altLang="zh-CN" b="1"/>
              <a:t>HTAP</a:t>
            </a:r>
            <a:r>
              <a:rPr lang="zh-CN" altLang="en-US"/>
              <a:t>优势</a:t>
            </a:r>
            <a:endParaRPr lang="en-US" altLang="zh-CN"/>
          </a:p>
          <a:p>
            <a:pPr lvl="1">
              <a:buFont typeface="Wingdings" pitchFamily="2" charset="2"/>
              <a:buChar char="ü"/>
            </a:pPr>
            <a:r>
              <a:rPr lang="zh-CN" altLang="en-US"/>
              <a:t>避免了繁琐且昂贵的</a:t>
            </a:r>
            <a:r>
              <a:rPr lang="en-US" altLang="zh-CN"/>
              <a:t>ETL</a:t>
            </a:r>
            <a:r>
              <a:rPr lang="zh-CN" altLang="en-US"/>
              <a:t>操作</a:t>
            </a:r>
            <a:endParaRPr lang="en-US" altLang="zh-CN"/>
          </a:p>
          <a:p>
            <a:pPr lvl="1">
              <a:buFont typeface="Wingdings" pitchFamily="2" charset="2"/>
              <a:buChar char="ü"/>
            </a:pPr>
            <a:endParaRPr lang="en-US" altLang="zh-CN"/>
          </a:p>
          <a:p>
            <a:pPr lvl="1">
              <a:buFont typeface="Wingdings" pitchFamily="2" charset="2"/>
              <a:buChar char="ü"/>
            </a:pPr>
            <a:r>
              <a:rPr lang="zh-CN" altLang="en-US"/>
              <a:t>更快地对最新数据进行分析</a:t>
            </a:r>
            <a:endParaRPr lang="en-US" altLang="zh-CN"/>
          </a:p>
          <a:p>
            <a:pPr lvl="1"/>
            <a:endParaRPr lang="en-US" altLang="zh-CN"/>
          </a:p>
          <a:p>
            <a:pPr lvl="1"/>
            <a:r>
              <a:rPr lang="zh-CN" altLang="en-US"/>
              <a:t>这种快速分析数据的能力将成为未来企业的核心竞争力之一</a:t>
            </a:r>
            <a:endParaRPr lang="en-US" altLang="zh-CN" b="1"/>
          </a:p>
          <a:p>
            <a:pPr lvl="1"/>
            <a:endParaRPr lang="zh-CN" altLang="en-US"/>
          </a:p>
        </p:txBody>
      </p:sp>
      <p:sp>
        <p:nvSpPr>
          <p:cNvPr id="3" name="标题 2"/>
          <p:cNvSpPr>
            <a:spLocks noGrp="1"/>
          </p:cNvSpPr>
          <p:nvPr>
            <p:ph type="title"/>
          </p:nvPr>
        </p:nvSpPr>
        <p:spPr/>
        <p:txBody>
          <a:bodyPr/>
          <a:lstStyle/>
          <a:p>
            <a:r>
              <a:rPr lang="en-US" altLang="zh-CN"/>
              <a:t>2.2.2 NewSQL</a:t>
            </a:r>
            <a:r>
              <a:rPr lang="zh-CN" altLang="zh-CN"/>
              <a:t>的特性</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blinds(horizontal)">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blinds(horizontal)">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animEffect transition="in" filter="blinds(horizontal)">
                                      <p:cBhvr>
                                        <p:cTn id="17" dur="500"/>
                                        <p:tgtEl>
                                          <p:spTgt spid="2">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2">
                                            <p:txEl>
                                              <p:pRg st="5" end="5"/>
                                            </p:txEl>
                                          </p:spTgt>
                                        </p:tgtEl>
                                        <p:attrNameLst>
                                          <p:attrName>style.visibility</p:attrName>
                                        </p:attrNameLst>
                                      </p:cBhvr>
                                      <p:to>
                                        <p:strVal val="visible"/>
                                      </p:to>
                                    </p:set>
                                    <p:animEffect transition="in" filter="blinds(horizontal)">
                                      <p:cBhvr>
                                        <p:cTn id="22" dur="500"/>
                                        <p:tgtEl>
                                          <p:spTgt spid="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endParaRPr lang="zh-CN" altLang="en-US"/>
          </a:p>
        </p:txBody>
      </p:sp>
      <p:sp>
        <p:nvSpPr>
          <p:cNvPr id="3" name="标题 2"/>
          <p:cNvSpPr>
            <a:spLocks noGrp="1"/>
          </p:cNvSpPr>
          <p:nvPr>
            <p:ph type="title"/>
          </p:nvPr>
        </p:nvSpPr>
        <p:spPr/>
        <p:txBody>
          <a:bodyPr/>
          <a:lstStyle/>
          <a:p>
            <a:endParaRPr lang="zh-CN" altLang="en-US"/>
          </a:p>
        </p:txBody>
      </p:sp>
      <p:sp>
        <p:nvSpPr>
          <p:cNvPr id="1026" name="AutoShape 2" descr="https://ask.qcloudimg.com/http-save/yehe-5548425/fcl80rcu4m.jpeg?imageView2/2/w/1620"/>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pic>
        <p:nvPicPr>
          <p:cNvPr id="1027" name="Picture 3"/>
          <p:cNvPicPr>
            <a:picLocks noChangeAspect="1" noChangeArrowheads="1"/>
          </p:cNvPicPr>
          <p:nvPr/>
        </p:nvPicPr>
        <p:blipFill>
          <a:blip r:embed="rId3" cstate="print"/>
          <a:srcRect/>
          <a:stretch>
            <a:fillRect/>
          </a:stretch>
        </p:blipFill>
        <p:spPr bwMode="auto">
          <a:xfrm>
            <a:off x="1115616" y="0"/>
            <a:ext cx="7300479" cy="6669360"/>
          </a:xfrm>
          <a:prstGeom prst="rect">
            <a:avLst/>
          </a:prstGeom>
          <a:noFill/>
          <a:ln w="9525">
            <a:noFill/>
            <a:miter lim="800000"/>
            <a:headEnd/>
            <a:tailEnd/>
          </a:ln>
        </p:spPr>
      </p:pic>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en-US" altLang="zh-CN" b="1"/>
              <a:t>HTAP</a:t>
            </a:r>
            <a:r>
              <a:rPr lang="zh-CN" altLang="en-US" b="1"/>
              <a:t>关键技术要点</a:t>
            </a:r>
            <a:endParaRPr lang="en-US" altLang="zh-CN"/>
          </a:p>
          <a:p>
            <a:pPr lvl="1">
              <a:buFont typeface="Wingdings" pitchFamily="2" charset="2"/>
              <a:buChar char="Ø"/>
            </a:pPr>
            <a:r>
              <a:rPr lang="zh-CN" altLang="en-US"/>
              <a:t>底层数据要么只有一份，要么可快速复制，并且同时满足高并发的实时更新。</a:t>
            </a:r>
          </a:p>
          <a:p>
            <a:pPr lvl="1">
              <a:buFont typeface="Wingdings" pitchFamily="2" charset="2"/>
              <a:buChar char="Ø"/>
            </a:pPr>
            <a:r>
              <a:rPr lang="zh-CN" altLang="en-US"/>
              <a:t>要满足海量数据的容量问题，在存储、计算都具有很好的线性扩展能力。</a:t>
            </a:r>
          </a:p>
          <a:p>
            <a:pPr lvl="1">
              <a:buFont typeface="Wingdings" pitchFamily="2" charset="2"/>
              <a:buChar char="Ø"/>
            </a:pPr>
            <a:r>
              <a:rPr lang="zh-CN" altLang="en-US"/>
              <a:t>具有很好的优化器，可满足事务类、分析类的语句需求。</a:t>
            </a:r>
          </a:p>
          <a:p>
            <a:pPr lvl="1">
              <a:buFont typeface="Wingdings" pitchFamily="2" charset="2"/>
              <a:buChar char="Ø"/>
            </a:pPr>
            <a:r>
              <a:rPr lang="zh-CN" altLang="en-US"/>
              <a:t>具备标准的</a:t>
            </a:r>
            <a:r>
              <a:rPr lang="en-US" altLang="zh-CN"/>
              <a:t>SQL</a:t>
            </a:r>
            <a:r>
              <a:rPr lang="zh-CN" altLang="en-US"/>
              <a:t>，并支持诸如二级索引、分区、列式存储、向量化计算等技术</a:t>
            </a:r>
          </a:p>
          <a:p>
            <a:endParaRPr lang="zh-CN" altLang="en-US"/>
          </a:p>
        </p:txBody>
      </p:sp>
      <p:sp>
        <p:nvSpPr>
          <p:cNvPr id="3" name="标题 2"/>
          <p:cNvSpPr>
            <a:spLocks noGrp="1"/>
          </p:cNvSpPr>
          <p:nvPr>
            <p:ph type="title"/>
          </p:nvPr>
        </p:nvSpPr>
        <p:spPr/>
        <p:txBody>
          <a:bodyPr/>
          <a:lstStyle/>
          <a:p>
            <a:r>
              <a:rPr lang="en-US" altLang="zh-CN"/>
              <a:t>2.2.2 NewSQL</a:t>
            </a:r>
            <a:r>
              <a:rPr lang="zh-CN" altLang="zh-CN"/>
              <a:t>的特性</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blinds(horizontal)">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blinds(horizontal)">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blinds(horizontal)">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blinds(horizontal)">
                                      <p:cBhvr>
                                        <p:cTn id="22" dur="500"/>
                                        <p:tgtEl>
                                          <p:spTgt spid="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Effect transition="in" filter="blinds(horizontal)">
                                      <p:cBhvr>
                                        <p:cTn id="27" dur="500"/>
                                        <p:tgtEl>
                                          <p:spTgt spid="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en-US" altLang="zh-CN" b="1"/>
              <a:t>5</a:t>
            </a:r>
            <a:r>
              <a:rPr lang="zh-CN" altLang="en-US" b="1"/>
              <a:t>、增强现有 </a:t>
            </a:r>
            <a:r>
              <a:rPr lang="en-US" altLang="zh-CN" b="1"/>
              <a:t>RDBMS</a:t>
            </a:r>
            <a:endParaRPr lang="zh-CN" altLang="en-US"/>
          </a:p>
          <a:p>
            <a:pPr lvl="1">
              <a:buFont typeface="Wingdings" pitchFamily="2" charset="2"/>
              <a:buChar char="Ø"/>
            </a:pPr>
            <a:r>
              <a:rPr lang="en-US" altLang="zh-CN"/>
              <a:t>NewSQL </a:t>
            </a:r>
            <a:r>
              <a:rPr lang="zh-CN" altLang="en-US"/>
              <a:t>也可以通过增强现有的 </a:t>
            </a:r>
            <a:r>
              <a:rPr lang="en-US" altLang="zh-CN"/>
              <a:t>RDBMS </a:t>
            </a:r>
            <a:r>
              <a:rPr lang="zh-CN" altLang="en-US"/>
              <a:t>实现扩展的功能，无需完全重新设计数据库。</a:t>
            </a:r>
            <a:endParaRPr lang="en-US" altLang="zh-CN"/>
          </a:p>
          <a:p>
            <a:pPr lvl="1">
              <a:buFont typeface="Wingdings" pitchFamily="2" charset="2"/>
              <a:buChar char="Ø"/>
            </a:pPr>
            <a:r>
              <a:rPr lang="zh-CN" altLang="en-US"/>
              <a:t>实现在经实战验证的 </a:t>
            </a:r>
            <a:r>
              <a:rPr lang="en-US" altLang="zh-CN"/>
              <a:t>SQL </a:t>
            </a:r>
            <a:r>
              <a:rPr lang="zh-CN" altLang="en-US"/>
              <a:t>数据库之上，增强现有数据库的功能</a:t>
            </a:r>
            <a:endParaRPr lang="en-US" altLang="zh-CN"/>
          </a:p>
          <a:p>
            <a:pPr lvl="1">
              <a:buFont typeface="Wingdings" pitchFamily="2" charset="2"/>
              <a:buChar char="Ø"/>
            </a:pPr>
            <a:endParaRPr lang="en-US" altLang="zh-CN"/>
          </a:p>
          <a:p>
            <a:pPr lvl="1" indent="0"/>
            <a:r>
              <a:rPr lang="zh-CN" altLang="en-US"/>
              <a:t>该理念对于那些现有系统运行良好而不愿意迁移到新数据库解决方案的大型企业是非常有用的</a:t>
            </a:r>
          </a:p>
          <a:p>
            <a:endParaRPr lang="zh-CN" altLang="en-US"/>
          </a:p>
        </p:txBody>
      </p:sp>
      <p:sp>
        <p:nvSpPr>
          <p:cNvPr id="3" name="标题 2"/>
          <p:cNvSpPr>
            <a:spLocks noGrp="1"/>
          </p:cNvSpPr>
          <p:nvPr>
            <p:ph type="title"/>
          </p:nvPr>
        </p:nvSpPr>
        <p:spPr/>
        <p:txBody>
          <a:bodyPr/>
          <a:lstStyle/>
          <a:p>
            <a:r>
              <a:rPr lang="en-US" altLang="zh-CN"/>
              <a:t>2.2.2 NewSQL</a:t>
            </a:r>
            <a:r>
              <a:rPr lang="zh-CN" altLang="zh-CN"/>
              <a:t>的特性</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blinds(horizontal)">
                                      <p:cBhvr>
                                        <p:cTn id="7" dur="500"/>
                                        <p:tgtEl>
                                          <p:spTgt spid="2">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blinds(horizontal)">
                                      <p:cBhvr>
                                        <p:cTn id="10" dur="500"/>
                                        <p:tgtEl>
                                          <p:spTgt spid="2">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blinds(horizontal)">
                                      <p:cBhvr>
                                        <p:cTn id="15" dur="500"/>
                                        <p:tgtEl>
                                          <p:spTgt spid="2">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2">
                                            <p:txEl>
                                              <p:pRg st="4" end="4"/>
                                            </p:txEl>
                                          </p:spTgt>
                                        </p:tgtEl>
                                        <p:attrNameLst>
                                          <p:attrName>style.visibility</p:attrName>
                                        </p:attrNameLst>
                                      </p:cBhvr>
                                      <p:to>
                                        <p:strVal val="visible"/>
                                      </p:to>
                                    </p:set>
                                    <p:animEffect transition="in" filter="blinds(horizontal)">
                                      <p:cBhvr>
                                        <p:cTn id="20" dur="500"/>
                                        <p:tgtEl>
                                          <p:spTgt spid="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a:t>目前的一些</a:t>
            </a:r>
            <a:r>
              <a:rPr lang="en-US" altLang="zh-CN"/>
              <a:t>NewSQL</a:t>
            </a:r>
          </a:p>
          <a:p>
            <a:pPr lvl="1">
              <a:buFont typeface="Wingdings" pitchFamily="2" charset="2"/>
              <a:buChar char="Ø"/>
            </a:pPr>
            <a:r>
              <a:rPr lang="en-US" altLang="zh-CN" b="1"/>
              <a:t>VoltDB</a:t>
            </a:r>
            <a:r>
              <a:rPr lang="zh-CN" altLang="en-US" b="1"/>
              <a:t>：</a:t>
            </a:r>
            <a:r>
              <a:rPr lang="zh-CN" altLang="en-US"/>
              <a:t>一种符合 </a:t>
            </a:r>
            <a:r>
              <a:rPr lang="en-US" altLang="zh-CN"/>
              <a:t>ACID </a:t>
            </a:r>
            <a:r>
              <a:rPr lang="zh-CN" altLang="en-US"/>
              <a:t>特性的内存关系数据库</a:t>
            </a:r>
            <a:endParaRPr lang="en-US" altLang="zh-CN"/>
          </a:p>
          <a:p>
            <a:pPr lvl="1">
              <a:buFont typeface="Wingdings" pitchFamily="2" charset="2"/>
              <a:buChar char="Ø"/>
            </a:pPr>
            <a:r>
              <a:rPr lang="en-US" altLang="zh-CN" b="1"/>
              <a:t>TiDB</a:t>
            </a:r>
            <a:r>
              <a:rPr lang="zh-CN" altLang="en-US" b="1"/>
              <a:t>：</a:t>
            </a:r>
            <a:r>
              <a:rPr lang="en-US" altLang="zh-CN"/>
              <a:t>TiDB </a:t>
            </a:r>
            <a:r>
              <a:rPr lang="zh-CN" altLang="en-US"/>
              <a:t>是一款来自中国的开源解决方案，它给出了一种兼容 </a:t>
            </a:r>
            <a:r>
              <a:rPr lang="en-US" altLang="zh-CN"/>
              <a:t>MySQL </a:t>
            </a:r>
            <a:r>
              <a:rPr lang="zh-CN" altLang="en-US"/>
              <a:t>的 </a:t>
            </a:r>
            <a:r>
              <a:rPr lang="en-US" altLang="zh-CN"/>
              <a:t>HTAP </a:t>
            </a:r>
            <a:r>
              <a:rPr lang="zh-CN" altLang="en-US"/>
              <a:t>数据库，支持强一致性，并且分布式可扩展</a:t>
            </a:r>
            <a:endParaRPr lang="en-US" altLang="zh-CN"/>
          </a:p>
          <a:p>
            <a:pPr lvl="1">
              <a:buFont typeface="Wingdings" pitchFamily="2" charset="2"/>
              <a:buChar char="Ø"/>
            </a:pPr>
            <a:r>
              <a:rPr lang="en-US" altLang="zh-CN" b="1"/>
              <a:t>Cosmos DB</a:t>
            </a:r>
            <a:r>
              <a:rPr lang="zh-CN" altLang="en-US" b="1"/>
              <a:t>：</a:t>
            </a:r>
            <a:r>
              <a:rPr lang="zh-CN" altLang="en-US"/>
              <a:t>微软的 </a:t>
            </a:r>
            <a:r>
              <a:rPr lang="en-US" altLang="zh-CN"/>
              <a:t>Azure Cosmos DB </a:t>
            </a:r>
            <a:r>
              <a:rPr lang="zh-CN" altLang="en-US"/>
              <a:t>提供了多种可调优特性，是一种高度灵活的解决方案，可通过调整适合多类用例</a:t>
            </a:r>
            <a:endParaRPr lang="en-US" altLang="zh-CN"/>
          </a:p>
          <a:p>
            <a:pPr lvl="1"/>
            <a:r>
              <a:rPr lang="zh-CN" altLang="en-US"/>
              <a:t>等等</a:t>
            </a:r>
            <a:endParaRPr lang="en-US" altLang="zh-CN"/>
          </a:p>
          <a:p>
            <a:pPr lvl="1"/>
            <a:endParaRPr lang="zh-CN" altLang="en-US"/>
          </a:p>
        </p:txBody>
      </p:sp>
      <p:sp>
        <p:nvSpPr>
          <p:cNvPr id="3" name="标题 2"/>
          <p:cNvSpPr>
            <a:spLocks noGrp="1"/>
          </p:cNvSpPr>
          <p:nvPr>
            <p:ph type="title"/>
          </p:nvPr>
        </p:nvSpPr>
        <p:spPr/>
        <p:txBody>
          <a:bodyPr/>
          <a:lstStyle/>
          <a:p>
            <a:r>
              <a:rPr lang="en-US" altLang="zh-CN"/>
              <a:t>2.2.2 NewSQL</a:t>
            </a:r>
            <a:r>
              <a:rPr lang="zh-CN" altLang="zh-CN"/>
              <a:t>的特性</a:t>
            </a:r>
            <a:endParaRPr lang="zh-CN" altLang="en-US"/>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en-US" altLang="zh-CN" dirty="0"/>
              <a:t>New SQL</a:t>
            </a:r>
            <a:r>
              <a:rPr lang="zh-CN" altLang="en-US" dirty="0"/>
              <a:t>同时具备</a:t>
            </a:r>
            <a:r>
              <a:rPr lang="en-US" altLang="zh-CN" dirty="0" err="1"/>
              <a:t>OldSQL</a:t>
            </a:r>
            <a:r>
              <a:rPr lang="zh-CN" altLang="en-US" dirty="0"/>
              <a:t>数据库和</a:t>
            </a:r>
            <a:r>
              <a:rPr lang="en-US" altLang="zh-CN" dirty="0" err="1"/>
              <a:t>NoSQL</a:t>
            </a:r>
            <a:r>
              <a:rPr lang="zh-CN" altLang="en-US" dirty="0"/>
              <a:t>数据库各自的优点</a:t>
            </a:r>
          </a:p>
        </p:txBody>
      </p:sp>
      <p:sp>
        <p:nvSpPr>
          <p:cNvPr id="3" name="标题 2"/>
          <p:cNvSpPr>
            <a:spLocks noGrp="1"/>
          </p:cNvSpPr>
          <p:nvPr>
            <p:ph type="title"/>
          </p:nvPr>
        </p:nvSpPr>
        <p:spPr>
          <a:xfrm>
            <a:off x="457200" y="274638"/>
            <a:ext cx="8507288" cy="1143000"/>
          </a:xfrm>
        </p:spPr>
        <p:txBody>
          <a:bodyPr/>
          <a:lstStyle/>
          <a:p>
            <a:r>
              <a:rPr lang="en-US" altLang="zh-CN"/>
              <a:t>2.2.3 NewSQL</a:t>
            </a:r>
            <a:r>
              <a:rPr lang="zh-CN" altLang="zh-CN"/>
              <a:t>、</a:t>
            </a:r>
            <a:r>
              <a:rPr lang="en-US" altLang="zh-CN"/>
              <a:t>OldSQL</a:t>
            </a:r>
            <a:r>
              <a:rPr lang="zh-CN" altLang="zh-CN"/>
              <a:t>、</a:t>
            </a:r>
            <a:r>
              <a:rPr lang="en-US" altLang="zh-CN"/>
              <a:t>NoSQL</a:t>
            </a:r>
            <a:r>
              <a:rPr lang="zh-CN" altLang="zh-CN"/>
              <a:t>三者的关系</a:t>
            </a:r>
            <a:endParaRPr lang="zh-CN" altLang="en-US"/>
          </a:p>
        </p:txBody>
      </p:sp>
      <p:graphicFrame>
        <p:nvGraphicFramePr>
          <p:cNvPr id="4" name="图示 3"/>
          <p:cNvGraphicFramePr/>
          <p:nvPr>
            <p:extLst>
              <p:ext uri="{D42A27DB-BD31-4B8C-83A1-F6EECF244321}">
                <p14:modId xmlns:p14="http://schemas.microsoft.com/office/powerpoint/2010/main" val="475234995"/>
              </p:ext>
            </p:extLst>
          </p:nvPr>
        </p:nvGraphicFramePr>
        <p:xfrm>
          <a:off x="1428328" y="2204864"/>
          <a:ext cx="6096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29611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4">
                                            <p:graphicEl>
                                              <a:dgm id="{3ACD3175-3879-474C-957B-A429C0E07BCB}"/>
                                            </p:graphicEl>
                                          </p:spTgt>
                                        </p:tgtEl>
                                        <p:attrNameLst>
                                          <p:attrName>style.visibility</p:attrName>
                                        </p:attrNameLst>
                                      </p:cBhvr>
                                      <p:to>
                                        <p:strVal val="visible"/>
                                      </p:to>
                                    </p:set>
                                    <p:animEffect transition="in" filter="randombar(horizontal)">
                                      <p:cBhvr>
                                        <p:cTn id="7" dur="500"/>
                                        <p:tgtEl>
                                          <p:spTgt spid="4">
                                            <p:graphicEl>
                                              <a:dgm id="{3ACD3175-3879-474C-957B-A429C0E07BCB}"/>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4">
                                            <p:graphicEl>
                                              <a:dgm id="{BE921BCB-16F2-4556-975B-482ADB983E74}"/>
                                            </p:graphicEl>
                                          </p:spTgt>
                                        </p:tgtEl>
                                        <p:attrNameLst>
                                          <p:attrName>style.visibility</p:attrName>
                                        </p:attrNameLst>
                                      </p:cBhvr>
                                      <p:to>
                                        <p:strVal val="visible"/>
                                      </p:to>
                                    </p:set>
                                    <p:animEffect transition="in" filter="randombar(horizontal)">
                                      <p:cBhvr>
                                        <p:cTn id="12" dur="500"/>
                                        <p:tgtEl>
                                          <p:spTgt spid="4">
                                            <p:graphicEl>
                                              <a:dgm id="{BE921BCB-16F2-4556-975B-482ADB983E74}"/>
                                            </p:graphicEl>
                                          </p:spTgt>
                                        </p:tgtEl>
                                      </p:cBhvr>
                                    </p:animEffect>
                                  </p:childTnLst>
                                </p:cTn>
                              </p:par>
                              <p:par>
                                <p:cTn id="13" presetID="14" presetClass="entr" presetSubtype="10" fill="hold" grpId="0" nodeType="withEffect">
                                  <p:stCondLst>
                                    <p:cond delay="0"/>
                                  </p:stCondLst>
                                  <p:childTnLst>
                                    <p:set>
                                      <p:cBhvr>
                                        <p:cTn id="14" dur="1" fill="hold">
                                          <p:stCondLst>
                                            <p:cond delay="0"/>
                                          </p:stCondLst>
                                        </p:cTn>
                                        <p:tgtEl>
                                          <p:spTgt spid="4">
                                            <p:graphicEl>
                                              <a:dgm id="{2F9D8A64-3B97-4646-874A-346AE8D86F6F}"/>
                                            </p:graphicEl>
                                          </p:spTgt>
                                        </p:tgtEl>
                                        <p:attrNameLst>
                                          <p:attrName>style.visibility</p:attrName>
                                        </p:attrNameLst>
                                      </p:cBhvr>
                                      <p:to>
                                        <p:strVal val="visible"/>
                                      </p:to>
                                    </p:set>
                                    <p:animEffect transition="in" filter="randombar(horizontal)">
                                      <p:cBhvr>
                                        <p:cTn id="15" dur="500"/>
                                        <p:tgtEl>
                                          <p:spTgt spid="4">
                                            <p:graphicEl>
                                              <a:dgm id="{2F9D8A64-3B97-4646-874A-346AE8D86F6F}"/>
                                            </p:graphicEl>
                                          </p:spTgt>
                                        </p:tgtEl>
                                      </p:cBhvr>
                                    </p:animEffect>
                                  </p:childTnLst>
                                </p:cTn>
                              </p:par>
                            </p:childTnLst>
                          </p:cTn>
                        </p:par>
                      </p:childTnLst>
                    </p:cTn>
                  </p:par>
                  <p:par>
                    <p:cTn id="16" fill="hold">
                      <p:stCondLst>
                        <p:cond delay="indefinite"/>
                      </p:stCondLst>
                      <p:childTnLst>
                        <p:par>
                          <p:cTn id="17" fill="hold">
                            <p:stCondLst>
                              <p:cond delay="0"/>
                            </p:stCondLst>
                            <p:childTnLst>
                              <p:par>
                                <p:cTn id="18" presetID="14" presetClass="entr" presetSubtype="10" fill="hold" grpId="0" nodeType="clickEffect">
                                  <p:stCondLst>
                                    <p:cond delay="0"/>
                                  </p:stCondLst>
                                  <p:childTnLst>
                                    <p:set>
                                      <p:cBhvr>
                                        <p:cTn id="19" dur="1" fill="hold">
                                          <p:stCondLst>
                                            <p:cond delay="0"/>
                                          </p:stCondLst>
                                        </p:cTn>
                                        <p:tgtEl>
                                          <p:spTgt spid="4">
                                            <p:graphicEl>
                                              <a:dgm id="{3951DBA2-5E25-4ACA-BE14-3BD0325E6EA2}"/>
                                            </p:graphicEl>
                                          </p:spTgt>
                                        </p:tgtEl>
                                        <p:attrNameLst>
                                          <p:attrName>style.visibility</p:attrName>
                                        </p:attrNameLst>
                                      </p:cBhvr>
                                      <p:to>
                                        <p:strVal val="visible"/>
                                      </p:to>
                                    </p:set>
                                    <p:animEffect transition="in" filter="randombar(horizontal)">
                                      <p:cBhvr>
                                        <p:cTn id="20" dur="500"/>
                                        <p:tgtEl>
                                          <p:spTgt spid="4">
                                            <p:graphicEl>
                                              <a:dgm id="{3951DBA2-5E25-4ACA-BE14-3BD0325E6EA2}"/>
                                            </p:graphicEl>
                                          </p:spTgt>
                                        </p:tgtEl>
                                      </p:cBhvr>
                                    </p:animEffect>
                                  </p:childTnLst>
                                </p:cTn>
                              </p:par>
                              <p:par>
                                <p:cTn id="21" presetID="14" presetClass="entr" presetSubtype="10" fill="hold" grpId="0" nodeType="withEffect">
                                  <p:stCondLst>
                                    <p:cond delay="0"/>
                                  </p:stCondLst>
                                  <p:childTnLst>
                                    <p:set>
                                      <p:cBhvr>
                                        <p:cTn id="22" dur="1" fill="hold">
                                          <p:stCondLst>
                                            <p:cond delay="0"/>
                                          </p:stCondLst>
                                        </p:cTn>
                                        <p:tgtEl>
                                          <p:spTgt spid="4">
                                            <p:graphicEl>
                                              <a:dgm id="{21B97387-AA8C-481D-93B8-EA8F1D18E18A}"/>
                                            </p:graphicEl>
                                          </p:spTgt>
                                        </p:tgtEl>
                                        <p:attrNameLst>
                                          <p:attrName>style.visibility</p:attrName>
                                        </p:attrNameLst>
                                      </p:cBhvr>
                                      <p:to>
                                        <p:strVal val="visible"/>
                                      </p:to>
                                    </p:set>
                                    <p:animEffect transition="in" filter="randombar(horizontal)">
                                      <p:cBhvr>
                                        <p:cTn id="23" dur="500"/>
                                        <p:tgtEl>
                                          <p:spTgt spid="4">
                                            <p:graphicEl>
                                              <a:dgm id="{21B97387-AA8C-481D-93B8-EA8F1D18E18A}"/>
                                            </p:graphicEl>
                                          </p:spTgt>
                                        </p:tgtEl>
                                      </p:cBhvr>
                                    </p:animEffect>
                                  </p:childTnLst>
                                </p:cTn>
                              </p:par>
                            </p:childTnLst>
                          </p:cTn>
                        </p:par>
                      </p:childTnLst>
                    </p:cTn>
                  </p:par>
                  <p:par>
                    <p:cTn id="24" fill="hold">
                      <p:stCondLst>
                        <p:cond delay="indefinite"/>
                      </p:stCondLst>
                      <p:childTnLst>
                        <p:par>
                          <p:cTn id="25" fill="hold">
                            <p:stCondLst>
                              <p:cond delay="0"/>
                            </p:stCondLst>
                            <p:childTnLst>
                              <p:par>
                                <p:cTn id="26" presetID="14" presetClass="entr" presetSubtype="10" fill="hold" grpId="0" nodeType="clickEffect">
                                  <p:stCondLst>
                                    <p:cond delay="0"/>
                                  </p:stCondLst>
                                  <p:childTnLst>
                                    <p:set>
                                      <p:cBhvr>
                                        <p:cTn id="27" dur="1" fill="hold">
                                          <p:stCondLst>
                                            <p:cond delay="0"/>
                                          </p:stCondLst>
                                        </p:cTn>
                                        <p:tgtEl>
                                          <p:spTgt spid="4">
                                            <p:graphicEl>
                                              <a:dgm id="{50BE954A-B84C-4D7B-8087-AEE6468314E2}"/>
                                            </p:graphicEl>
                                          </p:spTgt>
                                        </p:tgtEl>
                                        <p:attrNameLst>
                                          <p:attrName>style.visibility</p:attrName>
                                        </p:attrNameLst>
                                      </p:cBhvr>
                                      <p:to>
                                        <p:strVal val="visible"/>
                                      </p:to>
                                    </p:set>
                                    <p:animEffect transition="in" filter="randombar(horizontal)">
                                      <p:cBhvr>
                                        <p:cTn id="28" dur="500"/>
                                        <p:tgtEl>
                                          <p:spTgt spid="4">
                                            <p:graphicEl>
                                              <a:dgm id="{50BE954A-B84C-4D7B-8087-AEE6468314E2}"/>
                                            </p:graphicEl>
                                          </p:spTgt>
                                        </p:tgtEl>
                                      </p:cBhvr>
                                    </p:animEffect>
                                  </p:childTnLst>
                                </p:cTn>
                              </p:par>
                              <p:par>
                                <p:cTn id="29" presetID="14" presetClass="entr" presetSubtype="10" fill="hold" grpId="0" nodeType="withEffect">
                                  <p:stCondLst>
                                    <p:cond delay="0"/>
                                  </p:stCondLst>
                                  <p:childTnLst>
                                    <p:set>
                                      <p:cBhvr>
                                        <p:cTn id="30" dur="1" fill="hold">
                                          <p:stCondLst>
                                            <p:cond delay="0"/>
                                          </p:stCondLst>
                                        </p:cTn>
                                        <p:tgtEl>
                                          <p:spTgt spid="4">
                                            <p:graphicEl>
                                              <a:dgm id="{9F9A4538-00B7-4CA8-8D7D-43E4B3631410}"/>
                                            </p:graphicEl>
                                          </p:spTgt>
                                        </p:tgtEl>
                                        <p:attrNameLst>
                                          <p:attrName>style.visibility</p:attrName>
                                        </p:attrNameLst>
                                      </p:cBhvr>
                                      <p:to>
                                        <p:strVal val="visible"/>
                                      </p:to>
                                    </p:set>
                                    <p:animEffect transition="in" filter="randombar(horizontal)">
                                      <p:cBhvr>
                                        <p:cTn id="31" dur="500"/>
                                        <p:tgtEl>
                                          <p:spTgt spid="4">
                                            <p:graphicEl>
                                              <a:dgm id="{9F9A4538-00B7-4CA8-8D7D-43E4B3631410}"/>
                                            </p:graphicEl>
                                          </p:spTgt>
                                        </p:tgtEl>
                                      </p:cBhvr>
                                    </p:animEffect>
                                  </p:childTnLst>
                                </p:cTn>
                              </p:par>
                            </p:childTnLst>
                          </p:cTn>
                        </p:par>
                      </p:childTnLst>
                    </p:cTn>
                  </p:par>
                  <p:par>
                    <p:cTn id="32" fill="hold">
                      <p:stCondLst>
                        <p:cond delay="indefinite"/>
                      </p:stCondLst>
                      <p:childTnLst>
                        <p:par>
                          <p:cTn id="33" fill="hold">
                            <p:stCondLst>
                              <p:cond delay="0"/>
                            </p:stCondLst>
                            <p:childTnLst>
                              <p:par>
                                <p:cTn id="34" presetID="14" presetClass="entr" presetSubtype="10" fill="hold" grpId="0" nodeType="clickEffect">
                                  <p:stCondLst>
                                    <p:cond delay="0"/>
                                  </p:stCondLst>
                                  <p:childTnLst>
                                    <p:set>
                                      <p:cBhvr>
                                        <p:cTn id="35" dur="1" fill="hold">
                                          <p:stCondLst>
                                            <p:cond delay="0"/>
                                          </p:stCondLst>
                                        </p:cTn>
                                        <p:tgtEl>
                                          <p:spTgt spid="4">
                                            <p:graphicEl>
                                              <a:dgm id="{E5FD9E7F-5902-4083-AAC0-BC09348AD258}"/>
                                            </p:graphicEl>
                                          </p:spTgt>
                                        </p:tgtEl>
                                        <p:attrNameLst>
                                          <p:attrName>style.visibility</p:attrName>
                                        </p:attrNameLst>
                                      </p:cBhvr>
                                      <p:to>
                                        <p:strVal val="visible"/>
                                      </p:to>
                                    </p:set>
                                    <p:animEffect transition="in" filter="randombar(horizontal)">
                                      <p:cBhvr>
                                        <p:cTn id="36" dur="500"/>
                                        <p:tgtEl>
                                          <p:spTgt spid="4">
                                            <p:graphicEl>
                                              <a:dgm id="{E5FD9E7F-5902-4083-AAC0-BC09348AD258}"/>
                                            </p:graphicEl>
                                          </p:spTgt>
                                        </p:tgtEl>
                                      </p:cBhvr>
                                    </p:animEffect>
                                  </p:childTnLst>
                                </p:cTn>
                              </p:par>
                              <p:par>
                                <p:cTn id="37" presetID="14" presetClass="entr" presetSubtype="10" fill="hold" grpId="0" nodeType="withEffect">
                                  <p:stCondLst>
                                    <p:cond delay="0"/>
                                  </p:stCondLst>
                                  <p:childTnLst>
                                    <p:set>
                                      <p:cBhvr>
                                        <p:cTn id="38" dur="1" fill="hold">
                                          <p:stCondLst>
                                            <p:cond delay="0"/>
                                          </p:stCondLst>
                                        </p:cTn>
                                        <p:tgtEl>
                                          <p:spTgt spid="4">
                                            <p:graphicEl>
                                              <a:dgm id="{0740917B-D1B8-4E80-864E-51104CC98A7D}"/>
                                            </p:graphicEl>
                                          </p:spTgt>
                                        </p:tgtEl>
                                        <p:attrNameLst>
                                          <p:attrName>style.visibility</p:attrName>
                                        </p:attrNameLst>
                                      </p:cBhvr>
                                      <p:to>
                                        <p:strVal val="visible"/>
                                      </p:to>
                                    </p:set>
                                    <p:animEffect transition="in" filter="randombar(horizontal)">
                                      <p:cBhvr>
                                        <p:cTn id="39" dur="500"/>
                                        <p:tgtEl>
                                          <p:spTgt spid="4">
                                            <p:graphicEl>
                                              <a:dgm id="{0740917B-D1B8-4E80-864E-51104CC98A7D}"/>
                                            </p:graphicEl>
                                          </p:spTgt>
                                        </p:tgtEl>
                                      </p:cBhvr>
                                    </p:animEffect>
                                  </p:childTnLst>
                                </p:cTn>
                              </p:par>
                            </p:childTnLst>
                          </p:cTn>
                        </p:par>
                      </p:childTnLst>
                    </p:cTn>
                  </p:par>
                  <p:par>
                    <p:cTn id="40" fill="hold">
                      <p:stCondLst>
                        <p:cond delay="indefinite"/>
                      </p:stCondLst>
                      <p:childTnLst>
                        <p:par>
                          <p:cTn id="41" fill="hold">
                            <p:stCondLst>
                              <p:cond delay="0"/>
                            </p:stCondLst>
                            <p:childTnLst>
                              <p:par>
                                <p:cTn id="42" presetID="14" presetClass="entr" presetSubtype="10" fill="hold" grpId="0" nodeType="clickEffect">
                                  <p:stCondLst>
                                    <p:cond delay="0"/>
                                  </p:stCondLst>
                                  <p:childTnLst>
                                    <p:set>
                                      <p:cBhvr>
                                        <p:cTn id="43" dur="1" fill="hold">
                                          <p:stCondLst>
                                            <p:cond delay="0"/>
                                          </p:stCondLst>
                                        </p:cTn>
                                        <p:tgtEl>
                                          <p:spTgt spid="4">
                                            <p:graphicEl>
                                              <a:dgm id="{192BF69F-89E2-44DB-8130-E9F2B0387DFE}"/>
                                            </p:graphicEl>
                                          </p:spTgt>
                                        </p:tgtEl>
                                        <p:attrNameLst>
                                          <p:attrName>style.visibility</p:attrName>
                                        </p:attrNameLst>
                                      </p:cBhvr>
                                      <p:to>
                                        <p:strVal val="visible"/>
                                      </p:to>
                                    </p:set>
                                    <p:animEffect transition="in" filter="randombar(horizontal)">
                                      <p:cBhvr>
                                        <p:cTn id="44" dur="500"/>
                                        <p:tgtEl>
                                          <p:spTgt spid="4">
                                            <p:graphicEl>
                                              <a:dgm id="{192BF69F-89E2-44DB-8130-E9F2B0387DFE}"/>
                                            </p:graphicEl>
                                          </p:spTgt>
                                        </p:tgtEl>
                                      </p:cBhvr>
                                    </p:animEffect>
                                  </p:childTnLst>
                                </p:cTn>
                              </p:par>
                            </p:childTnLst>
                          </p:cTn>
                        </p:par>
                      </p:childTnLst>
                    </p:cTn>
                  </p:par>
                  <p:par>
                    <p:cTn id="45" fill="hold">
                      <p:stCondLst>
                        <p:cond delay="indefinite"/>
                      </p:stCondLst>
                      <p:childTnLst>
                        <p:par>
                          <p:cTn id="46" fill="hold">
                            <p:stCondLst>
                              <p:cond delay="0"/>
                            </p:stCondLst>
                            <p:childTnLst>
                              <p:par>
                                <p:cTn id="47" presetID="14" presetClass="entr" presetSubtype="10" fill="hold" grpId="0" nodeType="clickEffect">
                                  <p:stCondLst>
                                    <p:cond delay="0"/>
                                  </p:stCondLst>
                                  <p:childTnLst>
                                    <p:set>
                                      <p:cBhvr>
                                        <p:cTn id="48" dur="1" fill="hold">
                                          <p:stCondLst>
                                            <p:cond delay="0"/>
                                          </p:stCondLst>
                                        </p:cTn>
                                        <p:tgtEl>
                                          <p:spTgt spid="4">
                                            <p:graphicEl>
                                              <a:dgm id="{5904036C-A800-45DF-A518-CD075AE15D95}"/>
                                            </p:graphicEl>
                                          </p:spTgt>
                                        </p:tgtEl>
                                        <p:attrNameLst>
                                          <p:attrName>style.visibility</p:attrName>
                                        </p:attrNameLst>
                                      </p:cBhvr>
                                      <p:to>
                                        <p:strVal val="visible"/>
                                      </p:to>
                                    </p:set>
                                    <p:animEffect transition="in" filter="randombar(horizontal)">
                                      <p:cBhvr>
                                        <p:cTn id="49" dur="500"/>
                                        <p:tgtEl>
                                          <p:spTgt spid="4">
                                            <p:graphicEl>
                                              <a:dgm id="{5904036C-A800-45DF-A518-CD075AE15D95}"/>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uiExpand="1">
        <p:bldSub>
          <a:bldDgm bld="one"/>
        </p:bldSub>
      </p:bldGraphic>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en-US" altLang="zh-CN"/>
              <a:t>OldSQL</a:t>
            </a:r>
            <a:r>
              <a:rPr lang="zh-CN" altLang="en-US"/>
              <a:t>、</a:t>
            </a:r>
            <a:r>
              <a:rPr lang="en-US" altLang="zh-CN"/>
              <a:t>NoSQL</a:t>
            </a:r>
            <a:r>
              <a:rPr lang="zh-CN" altLang="en-US"/>
              <a:t>与</a:t>
            </a:r>
            <a:r>
              <a:rPr lang="en-US" altLang="zh-CN"/>
              <a:t>NewSQL</a:t>
            </a:r>
            <a:r>
              <a:rPr lang="zh-CN" altLang="en-US"/>
              <a:t>对比</a:t>
            </a:r>
            <a:endParaRPr lang="en-US" altLang="zh-CN"/>
          </a:p>
          <a:p>
            <a:endParaRPr lang="zh-CN" altLang="en-US"/>
          </a:p>
        </p:txBody>
      </p:sp>
      <p:sp>
        <p:nvSpPr>
          <p:cNvPr id="3" name="标题 2"/>
          <p:cNvSpPr>
            <a:spLocks noGrp="1"/>
          </p:cNvSpPr>
          <p:nvPr>
            <p:ph type="title"/>
          </p:nvPr>
        </p:nvSpPr>
        <p:spPr>
          <a:xfrm>
            <a:off x="457200" y="274638"/>
            <a:ext cx="8867328" cy="1143000"/>
          </a:xfrm>
        </p:spPr>
        <p:txBody>
          <a:bodyPr/>
          <a:lstStyle/>
          <a:p>
            <a:r>
              <a:rPr lang="en-US" altLang="zh-CN"/>
              <a:t>2.2.3 NewSQL</a:t>
            </a:r>
            <a:r>
              <a:rPr lang="zh-CN" altLang="zh-CN"/>
              <a:t>、</a:t>
            </a:r>
            <a:r>
              <a:rPr lang="en-US" altLang="zh-CN"/>
              <a:t>OldSQL</a:t>
            </a:r>
            <a:r>
              <a:rPr lang="zh-CN" altLang="zh-CN"/>
              <a:t>、</a:t>
            </a:r>
            <a:r>
              <a:rPr lang="en-US" altLang="zh-CN"/>
              <a:t>NoSQL</a:t>
            </a:r>
            <a:r>
              <a:rPr lang="zh-CN" altLang="zh-CN"/>
              <a:t>三者的关系</a:t>
            </a:r>
            <a:endParaRPr lang="zh-CN" altLang="en-US"/>
          </a:p>
        </p:txBody>
      </p:sp>
      <p:pic>
        <p:nvPicPr>
          <p:cNvPr id="118786" name="Picture 2"/>
          <p:cNvPicPr>
            <a:picLocks noChangeAspect="1" noChangeArrowheads="1"/>
          </p:cNvPicPr>
          <p:nvPr/>
        </p:nvPicPr>
        <p:blipFill>
          <a:blip r:embed="rId3" cstate="print"/>
          <a:srcRect/>
          <a:stretch>
            <a:fillRect/>
          </a:stretch>
        </p:blipFill>
        <p:spPr bwMode="auto">
          <a:xfrm>
            <a:off x="611560" y="2348880"/>
            <a:ext cx="7799387" cy="4162425"/>
          </a:xfrm>
          <a:prstGeom prst="rect">
            <a:avLst/>
          </a:prstGeom>
          <a:noFill/>
          <a:ln w="9525">
            <a:noFill/>
            <a:miter lim="800000"/>
            <a:headEnd/>
            <a:tailEnd/>
          </a:ln>
        </p:spPr>
      </p:pic>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95536" y="1484784"/>
            <a:ext cx="8229600" cy="4525963"/>
          </a:xfrm>
        </p:spPr>
        <p:txBody>
          <a:bodyPr/>
          <a:lstStyle/>
          <a:p>
            <a:r>
              <a:rPr lang="zh-CN" altLang="en-US" dirty="0"/>
              <a:t>针对不同的应用场景采用相关场景</a:t>
            </a:r>
          </a:p>
        </p:txBody>
      </p:sp>
      <p:sp>
        <p:nvSpPr>
          <p:cNvPr id="3" name="标题 2"/>
          <p:cNvSpPr>
            <a:spLocks noGrp="1"/>
          </p:cNvSpPr>
          <p:nvPr>
            <p:ph type="title"/>
          </p:nvPr>
        </p:nvSpPr>
        <p:spPr>
          <a:xfrm>
            <a:off x="457200" y="274638"/>
            <a:ext cx="8435280" cy="1143000"/>
          </a:xfrm>
        </p:spPr>
        <p:txBody>
          <a:bodyPr/>
          <a:lstStyle/>
          <a:p>
            <a:r>
              <a:rPr lang="en-US" altLang="zh-CN"/>
              <a:t>2.2.3 NewSQL</a:t>
            </a:r>
            <a:r>
              <a:rPr lang="zh-CN" altLang="zh-CN"/>
              <a:t>、</a:t>
            </a:r>
            <a:r>
              <a:rPr lang="en-US" altLang="zh-CN"/>
              <a:t>OldSQL</a:t>
            </a:r>
            <a:r>
              <a:rPr lang="zh-CN" altLang="zh-CN"/>
              <a:t>、</a:t>
            </a:r>
            <a:r>
              <a:rPr lang="en-US" altLang="zh-CN"/>
              <a:t>NoSQL</a:t>
            </a:r>
            <a:r>
              <a:rPr lang="zh-CN" altLang="zh-CN"/>
              <a:t>三者的关系</a:t>
            </a:r>
            <a:endParaRPr lang="zh-CN" altLang="en-US"/>
          </a:p>
        </p:txBody>
      </p:sp>
      <p:pic>
        <p:nvPicPr>
          <p:cNvPr id="205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5576" y="2348880"/>
            <a:ext cx="7156450" cy="3314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609045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95536" y="1340768"/>
            <a:ext cx="8229600" cy="4525963"/>
          </a:xfrm>
        </p:spPr>
        <p:txBody>
          <a:bodyPr>
            <a:normAutofit/>
          </a:bodyPr>
          <a:lstStyle/>
          <a:p>
            <a:r>
              <a:rPr lang="zh-CN" altLang="en-US"/>
              <a:t>分表分库</a:t>
            </a:r>
            <a:r>
              <a:rPr lang="en-US" altLang="zh-CN"/>
              <a:t>+</a:t>
            </a:r>
            <a:r>
              <a:rPr lang="zh-CN" altLang="en-US"/>
              <a:t>水平拆分</a:t>
            </a:r>
            <a:r>
              <a:rPr lang="en-US" altLang="zh-CN"/>
              <a:t>+Mysql</a:t>
            </a:r>
            <a:r>
              <a:rPr lang="zh-CN" altLang="en-US"/>
              <a:t>集群是否可以完全解决问题？</a:t>
            </a:r>
            <a:endParaRPr lang="en-US" altLang="zh-CN"/>
          </a:p>
          <a:p>
            <a:pPr lvl="1">
              <a:buFont typeface="Wingdings" pitchFamily="2" charset="2"/>
              <a:buChar char="Ø"/>
            </a:pPr>
            <a:r>
              <a:rPr lang="zh-CN" altLang="en-US"/>
              <a:t>扩容问题</a:t>
            </a:r>
          </a:p>
          <a:p>
            <a:pPr lvl="2"/>
            <a:r>
              <a:rPr lang="zh-CN" altLang="en-US"/>
              <a:t>如果系统压力过大需要增加新的机器，这个过程涉及数据重新划分，整个过程比较复杂，且容易出错</a:t>
            </a:r>
          </a:p>
          <a:p>
            <a:pPr lvl="1">
              <a:buFont typeface="Wingdings" pitchFamily="2" charset="2"/>
              <a:buChar char="Ø"/>
            </a:pPr>
            <a:r>
              <a:rPr lang="zh-CN" altLang="en-US"/>
              <a:t>动态数据迁移问题</a:t>
            </a:r>
          </a:p>
          <a:p>
            <a:pPr lvl="2"/>
            <a:r>
              <a:rPr lang="zh-CN" altLang="en-US"/>
              <a:t>数据库分区通常人工划分，无法预见未来情况</a:t>
            </a:r>
            <a:endParaRPr lang="en-US" altLang="zh-CN"/>
          </a:p>
          <a:p>
            <a:pPr lvl="2"/>
            <a:r>
              <a:rPr lang="zh-CN" altLang="en-US"/>
              <a:t>可能会出现某个数据库组压力过大，需要将其中部分数据迁移出去，迁移过程需要总控节点整体协调，以及数据库节点的配合</a:t>
            </a:r>
            <a:endParaRPr lang="en-US" altLang="zh-CN"/>
          </a:p>
          <a:p>
            <a:pPr lvl="2"/>
            <a:r>
              <a:rPr lang="zh-CN" altLang="en-US"/>
              <a:t>这个过程很难做到自动化</a:t>
            </a:r>
          </a:p>
          <a:p>
            <a:endParaRPr lang="en-US" altLang="zh-CN"/>
          </a:p>
          <a:p>
            <a:endParaRPr lang="zh-CN" altLang="en-US"/>
          </a:p>
        </p:txBody>
      </p:sp>
      <p:sp>
        <p:nvSpPr>
          <p:cNvPr id="3" name="标题 2"/>
          <p:cNvSpPr>
            <a:spLocks noGrp="1"/>
          </p:cNvSpPr>
          <p:nvPr>
            <p:ph type="title"/>
          </p:nvPr>
        </p:nvSpPr>
        <p:spPr/>
        <p:txBody>
          <a:bodyPr/>
          <a:lstStyle/>
          <a:p>
            <a:r>
              <a:rPr lang="en-US" altLang="zh-CN"/>
              <a:t>2.1.1 NoSQL</a:t>
            </a:r>
            <a:r>
              <a:rPr lang="zh-CN" altLang="en-US"/>
              <a:t>起源及兴起</a:t>
            </a:r>
          </a:p>
        </p:txBody>
      </p:sp>
      <p:pic>
        <p:nvPicPr>
          <p:cNvPr id="1026" name="Picture 2"/>
          <p:cNvPicPr>
            <a:picLocks noChangeAspect="1" noChangeArrowheads="1"/>
          </p:cNvPicPr>
          <p:nvPr/>
        </p:nvPicPr>
        <p:blipFill>
          <a:blip r:embed="rId3" cstate="print"/>
          <a:srcRect/>
          <a:stretch>
            <a:fillRect/>
          </a:stretch>
        </p:blipFill>
        <p:spPr bwMode="auto">
          <a:xfrm>
            <a:off x="5508104" y="4607192"/>
            <a:ext cx="3504828" cy="2250807"/>
          </a:xfrm>
          <a:prstGeom prst="rect">
            <a:avLst/>
          </a:prstGeom>
          <a:noFill/>
          <a:ln w="9525">
            <a:noFill/>
            <a:miter lim="800000"/>
            <a:headEnd/>
            <a:tailEnd/>
          </a:ln>
        </p:spPr>
      </p:pic>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a:t>数据库的发展</a:t>
            </a:r>
          </a:p>
        </p:txBody>
      </p:sp>
      <p:sp>
        <p:nvSpPr>
          <p:cNvPr id="3" name="标题 2"/>
          <p:cNvSpPr>
            <a:spLocks noGrp="1"/>
          </p:cNvSpPr>
          <p:nvPr>
            <p:ph type="title"/>
          </p:nvPr>
        </p:nvSpPr>
        <p:spPr>
          <a:xfrm>
            <a:off x="457200" y="274638"/>
            <a:ext cx="9155360" cy="1143000"/>
          </a:xfrm>
        </p:spPr>
        <p:txBody>
          <a:bodyPr/>
          <a:lstStyle/>
          <a:p>
            <a:r>
              <a:rPr lang="en-US" altLang="zh-CN"/>
              <a:t>2.2.3 NewSQL</a:t>
            </a:r>
            <a:r>
              <a:rPr lang="zh-CN" altLang="zh-CN"/>
              <a:t>、</a:t>
            </a:r>
            <a:r>
              <a:rPr lang="en-US" altLang="zh-CN"/>
              <a:t>OldSQL</a:t>
            </a:r>
            <a:r>
              <a:rPr lang="zh-CN" altLang="zh-CN"/>
              <a:t>、</a:t>
            </a:r>
            <a:r>
              <a:rPr lang="en-US" altLang="zh-CN"/>
              <a:t>NoSQL</a:t>
            </a:r>
            <a:r>
              <a:rPr lang="zh-CN" altLang="zh-CN"/>
              <a:t>三者的关系</a:t>
            </a:r>
            <a:endParaRPr lang="zh-CN" altLang="en-US" dirty="0"/>
          </a:p>
        </p:txBody>
      </p:sp>
      <p:pic>
        <p:nvPicPr>
          <p:cNvPr id="4"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0608" y="2222475"/>
            <a:ext cx="7543800" cy="300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6"/>
          <p:cNvSpPr>
            <a:spLocks noChangeArrowheads="1"/>
          </p:cNvSpPr>
          <p:nvPr/>
        </p:nvSpPr>
        <p:spPr bwMode="auto">
          <a:xfrm>
            <a:off x="2483768" y="5437242"/>
            <a:ext cx="333296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r>
              <a:rPr lang="en-US" altLang="zh-CN" dirty="0"/>
              <a:t> </a:t>
            </a:r>
            <a:r>
              <a:rPr lang="zh-CN" altLang="en-US" dirty="0"/>
              <a:t>大数据引发数据处理架构变革 </a:t>
            </a:r>
          </a:p>
        </p:txBody>
      </p:sp>
    </p:spTree>
    <p:extLst>
      <p:ext uri="{BB962C8B-B14F-4D97-AF65-F5344CB8AC3E}">
        <p14:creationId xmlns:p14="http://schemas.microsoft.com/office/powerpoint/2010/main" val="427708301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endParaRPr lang="zh-CN" altLang="en-US" dirty="0"/>
          </a:p>
        </p:txBody>
      </p:sp>
      <p:sp>
        <p:nvSpPr>
          <p:cNvPr id="3" name="标题 2"/>
          <p:cNvSpPr>
            <a:spLocks noGrp="1"/>
          </p:cNvSpPr>
          <p:nvPr>
            <p:ph type="title"/>
          </p:nvPr>
        </p:nvSpPr>
        <p:spPr>
          <a:xfrm>
            <a:off x="457200" y="274638"/>
            <a:ext cx="8686800" cy="1143000"/>
          </a:xfrm>
        </p:spPr>
        <p:txBody>
          <a:bodyPr/>
          <a:lstStyle/>
          <a:p>
            <a:r>
              <a:rPr lang="en-US" altLang="zh-CN"/>
              <a:t>2.2.3 NewSQL</a:t>
            </a:r>
            <a:r>
              <a:rPr lang="zh-CN" altLang="zh-CN"/>
              <a:t>、</a:t>
            </a:r>
            <a:r>
              <a:rPr lang="en-US" altLang="zh-CN"/>
              <a:t>OldSQL</a:t>
            </a:r>
            <a:r>
              <a:rPr lang="zh-CN" altLang="zh-CN"/>
              <a:t>、</a:t>
            </a:r>
            <a:r>
              <a:rPr lang="en-US" altLang="zh-CN"/>
              <a:t>NoSQL</a:t>
            </a:r>
            <a:r>
              <a:rPr lang="zh-CN" altLang="zh-CN"/>
              <a:t>三者的关系</a:t>
            </a:r>
            <a:endParaRPr lang="zh-CN" altLang="en-US"/>
          </a:p>
        </p:txBody>
      </p:sp>
      <p:pic>
        <p:nvPicPr>
          <p:cNvPr id="4"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14400" y="1219200"/>
            <a:ext cx="7315200" cy="4943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6"/>
          <p:cNvSpPr>
            <a:spLocks noChangeArrowheads="1"/>
          </p:cNvSpPr>
          <p:nvPr/>
        </p:nvSpPr>
        <p:spPr bwMode="auto">
          <a:xfrm>
            <a:off x="467544" y="1702549"/>
            <a:ext cx="4136069"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r>
              <a:rPr lang="zh-CN" altLang="en-US" dirty="0"/>
              <a:t>关系数据库、</a:t>
            </a:r>
            <a:r>
              <a:rPr lang="en-US" altLang="zh-CN" dirty="0" err="1"/>
              <a:t>NoSQL</a:t>
            </a:r>
            <a:r>
              <a:rPr lang="zh-CN" altLang="en-US" dirty="0"/>
              <a:t>和</a:t>
            </a:r>
            <a:r>
              <a:rPr lang="en-US" altLang="zh-CN" dirty="0" err="1"/>
              <a:t>NewSQL</a:t>
            </a:r>
            <a:r>
              <a:rPr lang="zh-CN" altLang="en-US" dirty="0"/>
              <a:t>数据库</a:t>
            </a:r>
            <a:endParaRPr lang="en-US" altLang="zh-CN" dirty="0"/>
          </a:p>
          <a:p>
            <a:pPr algn="ctr"/>
            <a:r>
              <a:rPr lang="zh-CN" altLang="en-US" dirty="0"/>
              <a:t>产品分类图 </a:t>
            </a:r>
          </a:p>
        </p:txBody>
      </p:sp>
    </p:spTree>
    <p:extLst>
      <p:ext uri="{BB962C8B-B14F-4D97-AF65-F5344CB8AC3E}">
        <p14:creationId xmlns:p14="http://schemas.microsoft.com/office/powerpoint/2010/main" val="76609521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a:t>国内现状</a:t>
            </a:r>
            <a:endParaRPr lang="en-US" altLang="zh-CN"/>
          </a:p>
          <a:p>
            <a:pPr lvl="1">
              <a:buFont typeface="Wingdings" pitchFamily="2" charset="2"/>
              <a:buChar char="Ø"/>
            </a:pPr>
            <a:r>
              <a:rPr lang="zh-CN" altLang="zh-CN"/>
              <a:t>在</a:t>
            </a:r>
            <a:r>
              <a:rPr lang="zh-CN" altLang="en-US"/>
              <a:t>中国</a:t>
            </a:r>
            <a:r>
              <a:rPr lang="zh-CN" altLang="zh-CN"/>
              <a:t>很多企业中，历史数据管理，还没有作为一个重要的流程出现</a:t>
            </a:r>
            <a:endParaRPr lang="en-US" altLang="zh-CN"/>
          </a:p>
          <a:p>
            <a:pPr lvl="1">
              <a:buFont typeface="Wingdings" pitchFamily="2" charset="2"/>
              <a:buChar char="Ø"/>
            </a:pPr>
            <a:r>
              <a:rPr lang="zh-CN" altLang="zh-CN"/>
              <a:t>导致很多历史数据可能还没有到生命周期的时候，就丧失了</a:t>
            </a:r>
            <a:endParaRPr lang="en-US" altLang="zh-CN"/>
          </a:p>
          <a:p>
            <a:pPr lvl="1">
              <a:buFont typeface="Wingdings" pitchFamily="2" charset="2"/>
              <a:buChar char="Ø"/>
            </a:pPr>
            <a:r>
              <a:rPr lang="zh-CN" altLang="zh-CN"/>
              <a:t>在一些对于国计民生非常关键的领域， 比如涉及到财务的领域，国家要求至少保持十五年</a:t>
            </a:r>
            <a:endParaRPr lang="en-US" altLang="zh-CN"/>
          </a:p>
          <a:p>
            <a:pPr lvl="1">
              <a:buFont typeface="Wingdings" pitchFamily="2" charset="2"/>
              <a:buChar char="Ø"/>
            </a:pPr>
            <a:r>
              <a:rPr lang="zh-CN" altLang="zh-CN"/>
              <a:t>中国“大”的特征， 特别是由于电子商务等交易形式的出现，历史数据的管理垂直扩展在技术架构和成本上已经走不下 去，横向扩展的方案势成必然</a:t>
            </a:r>
            <a:endParaRPr lang="zh-CN" altLang="en-US"/>
          </a:p>
        </p:txBody>
      </p:sp>
      <p:sp>
        <p:nvSpPr>
          <p:cNvPr id="5" name="标题 4"/>
          <p:cNvSpPr>
            <a:spLocks noGrp="1"/>
          </p:cNvSpPr>
          <p:nvPr>
            <p:ph type="title"/>
          </p:nvPr>
        </p:nvSpPr>
        <p:spPr>
          <a:xfrm>
            <a:off x="395536" y="260648"/>
            <a:ext cx="8496944" cy="1143000"/>
          </a:xfrm>
        </p:spPr>
        <p:txBody>
          <a:bodyPr/>
          <a:lstStyle/>
          <a:p>
            <a:r>
              <a:rPr lang="en-US" altLang="zh-CN"/>
              <a:t>2.2.3 NewSQL</a:t>
            </a:r>
            <a:r>
              <a:rPr lang="zh-CN" altLang="en-US"/>
              <a:t>、</a:t>
            </a:r>
            <a:r>
              <a:rPr lang="en-US" altLang="zh-CN"/>
              <a:t>OldSQL</a:t>
            </a:r>
            <a:r>
              <a:rPr lang="zh-CN" altLang="en-US"/>
              <a:t>、</a:t>
            </a:r>
            <a:r>
              <a:rPr lang="en-US" altLang="zh-CN"/>
              <a:t>NoSQL</a:t>
            </a:r>
            <a:r>
              <a:rPr lang="zh-CN" altLang="en-US"/>
              <a:t>三者的关系</a:t>
            </a:r>
          </a:p>
        </p:txBody>
      </p:sp>
    </p:spTree>
    <p:extLst>
      <p:ext uri="{BB962C8B-B14F-4D97-AF65-F5344CB8AC3E}">
        <p14:creationId xmlns:p14="http://schemas.microsoft.com/office/powerpoint/2010/main" val="5717710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a:bodyPr>
          <a:lstStyle/>
          <a:p>
            <a:r>
              <a:rPr lang="zh-CN" altLang="en-US"/>
              <a:t>写在</a:t>
            </a:r>
            <a:r>
              <a:rPr lang="en-US" altLang="zh-CN"/>
              <a:t>NewSQL</a:t>
            </a:r>
            <a:r>
              <a:rPr lang="zh-CN" altLang="en-US"/>
              <a:t>的最后</a:t>
            </a:r>
            <a:endParaRPr lang="en-US" altLang="zh-CN"/>
          </a:p>
          <a:p>
            <a:pPr lvl="1">
              <a:buFont typeface="Wingdings" pitchFamily="2" charset="2"/>
              <a:buChar char="Ø"/>
            </a:pPr>
            <a:r>
              <a:rPr lang="en-US" altLang="zh-CN"/>
              <a:t>NewSQL </a:t>
            </a:r>
            <a:r>
              <a:rPr lang="zh-CN" altLang="en-US"/>
              <a:t>生态系统目前正在持续增长和演进</a:t>
            </a:r>
            <a:endParaRPr lang="en-US" altLang="zh-CN"/>
          </a:p>
          <a:p>
            <a:pPr lvl="1">
              <a:buFont typeface="Wingdings" pitchFamily="2" charset="2"/>
              <a:buChar char="Ø"/>
            </a:pPr>
            <a:r>
              <a:rPr lang="zh-CN" altLang="en-US"/>
              <a:t>目前无法给出一个能描述全部 </a:t>
            </a:r>
            <a:r>
              <a:rPr lang="en-US" altLang="zh-CN"/>
              <a:t>NewSQL </a:t>
            </a:r>
            <a:r>
              <a:rPr lang="zh-CN" altLang="en-US"/>
              <a:t>数据库的通用定义，或是提出一些通用的特征</a:t>
            </a:r>
            <a:endParaRPr lang="en-US" altLang="zh-CN"/>
          </a:p>
          <a:p>
            <a:pPr lvl="1">
              <a:buFont typeface="Wingdings" pitchFamily="2" charset="2"/>
              <a:buChar char="Ø"/>
            </a:pPr>
            <a:r>
              <a:rPr lang="zh-CN" altLang="en-US"/>
              <a:t>在 </a:t>
            </a:r>
            <a:r>
              <a:rPr lang="en-US" altLang="zh-CN"/>
              <a:t>NewSQL </a:t>
            </a:r>
            <a:r>
              <a:rPr lang="zh-CN" altLang="en-US"/>
              <a:t>概念下提出的多种数据库设计，为开发人员提供了针对不同用例的多种选项。</a:t>
            </a:r>
            <a:endParaRPr lang="en-US" altLang="zh-CN"/>
          </a:p>
          <a:p>
            <a:pPr lvl="1">
              <a:buFont typeface="Wingdings" pitchFamily="2" charset="2"/>
              <a:buChar char="Ø"/>
            </a:pPr>
            <a:r>
              <a:rPr lang="zh-CN" altLang="en-US"/>
              <a:t>人们不再寄希望于给出适用于所有用例的单一架构，</a:t>
            </a:r>
            <a:r>
              <a:rPr lang="en-US" altLang="zh-CN"/>
              <a:t>NewSQL </a:t>
            </a:r>
            <a:r>
              <a:rPr lang="zh-CN" altLang="en-US"/>
              <a:t>推动了创新和专业数据库设计的发展</a:t>
            </a:r>
            <a:endParaRPr lang="en-US" altLang="zh-CN"/>
          </a:p>
          <a:p>
            <a:pPr lvl="1"/>
            <a:endParaRPr lang="zh-CN" altLang="en-US"/>
          </a:p>
        </p:txBody>
      </p:sp>
      <p:sp>
        <p:nvSpPr>
          <p:cNvPr id="3" name="标题 2"/>
          <p:cNvSpPr>
            <a:spLocks noGrp="1"/>
          </p:cNvSpPr>
          <p:nvPr>
            <p:ph type="title"/>
          </p:nvPr>
        </p:nvSpPr>
        <p:spPr>
          <a:xfrm>
            <a:off x="457200" y="274638"/>
            <a:ext cx="9299376" cy="1143000"/>
          </a:xfrm>
        </p:spPr>
        <p:txBody>
          <a:bodyPr/>
          <a:lstStyle/>
          <a:p>
            <a:r>
              <a:rPr lang="en-US" altLang="zh-CN"/>
              <a:t>2.2.3 NewSQL</a:t>
            </a:r>
            <a:r>
              <a:rPr lang="zh-CN" altLang="zh-CN"/>
              <a:t>、</a:t>
            </a:r>
            <a:r>
              <a:rPr lang="en-US" altLang="zh-CN"/>
              <a:t>OldSQL</a:t>
            </a:r>
            <a:r>
              <a:rPr lang="zh-CN" altLang="zh-CN"/>
              <a:t>、</a:t>
            </a:r>
            <a:r>
              <a:rPr lang="en-US" altLang="zh-CN"/>
              <a:t>NoSQL</a:t>
            </a:r>
            <a:r>
              <a:rPr lang="zh-CN" altLang="zh-CN"/>
              <a:t>三者的关系</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blinds(horizontal)">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blinds(horizontal)">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blinds(horizontal)">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blinds(horizontal)">
                                      <p:cBhvr>
                                        <p:cTn id="22" dur="500"/>
                                        <p:tgtEl>
                                          <p:spTgt spid="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Effect transition="in" filter="blinds(horizontal)">
                                      <p:cBhvr>
                                        <p:cTn id="27" dur="500"/>
                                        <p:tgtEl>
                                          <p:spTgt spid="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a:t>写在</a:t>
            </a:r>
            <a:r>
              <a:rPr lang="en-US" altLang="zh-CN"/>
              <a:t>NewSQL</a:t>
            </a:r>
            <a:r>
              <a:rPr lang="zh-CN" altLang="en-US"/>
              <a:t>的最后</a:t>
            </a:r>
            <a:endParaRPr lang="en-US" altLang="zh-CN"/>
          </a:p>
          <a:p>
            <a:pPr lvl="1" indent="0"/>
            <a:r>
              <a:rPr lang="zh-CN" altLang="en-US"/>
              <a:t>硅谷已经不再用</a:t>
            </a:r>
            <a:r>
              <a:rPr lang="en-US" altLang="zh-CN"/>
              <a:t>SQL</a:t>
            </a:r>
            <a:r>
              <a:rPr lang="zh-CN" altLang="en-US"/>
              <a:t>、</a:t>
            </a:r>
            <a:r>
              <a:rPr lang="en-US" altLang="zh-CN"/>
              <a:t>NoSQL</a:t>
            </a:r>
            <a:r>
              <a:rPr lang="zh-CN" altLang="en-US"/>
              <a:t>、</a:t>
            </a:r>
            <a:r>
              <a:rPr lang="en-US" altLang="zh-CN"/>
              <a:t>NewSQL</a:t>
            </a:r>
            <a:r>
              <a:rPr lang="zh-CN" altLang="en-US"/>
              <a:t>来划分数据库</a:t>
            </a:r>
            <a:endParaRPr lang="en-US" altLang="zh-CN"/>
          </a:p>
          <a:p>
            <a:pPr lvl="1" indent="0"/>
            <a:endParaRPr lang="en-US" altLang="zh-CN"/>
          </a:p>
          <a:p>
            <a:pPr lvl="1" indent="0"/>
            <a:r>
              <a:rPr lang="zh-CN" altLang="en-US"/>
              <a:t>理由很简单，</a:t>
            </a:r>
            <a:r>
              <a:rPr lang="en-US" altLang="zh-CN"/>
              <a:t>SQL</a:t>
            </a:r>
            <a:r>
              <a:rPr lang="zh-CN" altLang="en-US"/>
              <a:t>是一种语言，从来没有</a:t>
            </a:r>
            <a:r>
              <a:rPr lang="en-US" altLang="zh-CN"/>
              <a:t>SQL</a:t>
            </a:r>
            <a:r>
              <a:rPr lang="zh-CN" altLang="en-US"/>
              <a:t>数据库的说法，自然也不应该有</a:t>
            </a:r>
            <a:r>
              <a:rPr lang="en-US" altLang="zh-CN"/>
              <a:t>NoSQL</a:t>
            </a:r>
            <a:r>
              <a:rPr lang="zh-CN" altLang="en-US"/>
              <a:t>数据库的说法</a:t>
            </a:r>
            <a:endParaRPr lang="en-US" altLang="zh-CN"/>
          </a:p>
          <a:p>
            <a:pPr lvl="1" indent="0"/>
            <a:endParaRPr lang="en-US" altLang="zh-CN"/>
          </a:p>
          <a:p>
            <a:pPr lvl="1" indent="0"/>
            <a:r>
              <a:rPr lang="zh-CN" altLang="en-US"/>
              <a:t>数据库的发展是殊途同归，只是看更适合哪种应用场景</a:t>
            </a:r>
          </a:p>
        </p:txBody>
      </p:sp>
      <p:sp>
        <p:nvSpPr>
          <p:cNvPr id="3" name="标题 2"/>
          <p:cNvSpPr>
            <a:spLocks noGrp="1"/>
          </p:cNvSpPr>
          <p:nvPr>
            <p:ph type="title"/>
          </p:nvPr>
        </p:nvSpPr>
        <p:spPr>
          <a:xfrm>
            <a:off x="457200" y="274638"/>
            <a:ext cx="9227368" cy="1143000"/>
          </a:xfrm>
        </p:spPr>
        <p:txBody>
          <a:bodyPr/>
          <a:lstStyle/>
          <a:p>
            <a:r>
              <a:rPr lang="en-US" altLang="zh-CN"/>
              <a:t>2.2.3 NewSQL</a:t>
            </a:r>
            <a:r>
              <a:rPr lang="zh-CN" altLang="zh-CN"/>
              <a:t>、</a:t>
            </a:r>
            <a:r>
              <a:rPr lang="en-US" altLang="zh-CN"/>
              <a:t>OldSQL</a:t>
            </a:r>
            <a:r>
              <a:rPr lang="zh-CN" altLang="zh-CN"/>
              <a:t>、</a:t>
            </a:r>
            <a:r>
              <a:rPr lang="en-US" altLang="zh-CN"/>
              <a:t>NoSQL</a:t>
            </a:r>
            <a:r>
              <a:rPr lang="zh-CN" altLang="zh-CN"/>
              <a:t>三者的关系</a:t>
            </a:r>
            <a:endParaRPr lang="zh-CN" altLang="en-US"/>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fontScale="85000" lnSpcReduction="20000"/>
          </a:bodyPr>
          <a:lstStyle/>
          <a:p>
            <a:r>
              <a:rPr lang="zh-CN" altLang="en-US"/>
              <a:t>第</a:t>
            </a:r>
            <a:r>
              <a:rPr lang="en-US" altLang="zh-CN"/>
              <a:t>2</a:t>
            </a:r>
            <a:r>
              <a:rPr lang="zh-CN" altLang="en-US"/>
              <a:t>章 </a:t>
            </a:r>
            <a:r>
              <a:rPr lang="en-US" altLang="zh-CN"/>
              <a:t>NoSQL</a:t>
            </a:r>
            <a:r>
              <a:rPr lang="zh-CN" altLang="en-US"/>
              <a:t>与</a:t>
            </a:r>
            <a:r>
              <a:rPr lang="en-US" altLang="zh-CN"/>
              <a:t>NewSQL</a:t>
            </a:r>
            <a:endParaRPr lang="zh-CN" altLang="en-US"/>
          </a:p>
          <a:p>
            <a:pPr lvl="1"/>
            <a:r>
              <a:rPr lang="zh-CN" altLang="en-US"/>
              <a:t>	</a:t>
            </a:r>
            <a:r>
              <a:rPr lang="en-US" altLang="zh-CN"/>
              <a:t>2.1 NoSQL</a:t>
            </a:r>
            <a:r>
              <a:rPr lang="zh-CN" altLang="en-US"/>
              <a:t>介绍</a:t>
            </a:r>
          </a:p>
          <a:p>
            <a:pPr lvl="1"/>
            <a:r>
              <a:rPr lang="zh-CN" altLang="en-US"/>
              <a:t>		</a:t>
            </a:r>
            <a:r>
              <a:rPr lang="en-US" altLang="zh-CN"/>
              <a:t>2.1.1NoSQL</a:t>
            </a:r>
            <a:r>
              <a:rPr lang="zh-CN" altLang="en-US"/>
              <a:t>起源及兴起</a:t>
            </a:r>
          </a:p>
          <a:p>
            <a:pPr lvl="1"/>
            <a:r>
              <a:rPr lang="zh-CN" altLang="en-US"/>
              <a:t>		</a:t>
            </a:r>
            <a:r>
              <a:rPr lang="en-US" altLang="zh-CN"/>
              <a:t>2.1.2 NoSQL</a:t>
            </a:r>
            <a:r>
              <a:rPr lang="zh-CN" altLang="en-US"/>
              <a:t>概述</a:t>
            </a:r>
          </a:p>
          <a:p>
            <a:pPr lvl="1"/>
            <a:r>
              <a:rPr lang="zh-CN" altLang="en-US"/>
              <a:t>		</a:t>
            </a:r>
            <a:r>
              <a:rPr lang="en-US" altLang="zh-CN"/>
              <a:t>2.1.3 NoSQL</a:t>
            </a:r>
            <a:r>
              <a:rPr lang="zh-CN" altLang="en-US"/>
              <a:t>与关系数据库的对比</a:t>
            </a:r>
          </a:p>
          <a:p>
            <a:pPr lvl="1"/>
            <a:r>
              <a:rPr lang="zh-CN" altLang="en-US"/>
              <a:t>		</a:t>
            </a:r>
            <a:r>
              <a:rPr lang="en-US" altLang="zh-CN"/>
              <a:t>2.1.4 NoSQL</a:t>
            </a:r>
            <a:r>
              <a:rPr lang="zh-CN" altLang="en-US"/>
              <a:t>的四大类型</a:t>
            </a:r>
          </a:p>
          <a:p>
            <a:pPr lvl="1"/>
            <a:r>
              <a:rPr lang="zh-CN" altLang="en-US"/>
              <a:t>		</a:t>
            </a:r>
            <a:r>
              <a:rPr lang="en-US" altLang="zh-CN"/>
              <a:t>2.1.5 NoSQL</a:t>
            </a:r>
            <a:r>
              <a:rPr lang="zh-CN" altLang="en-US"/>
              <a:t>的三大理论基石</a:t>
            </a:r>
          </a:p>
          <a:p>
            <a:pPr lvl="1"/>
            <a:r>
              <a:rPr lang="zh-CN" altLang="en-US"/>
              <a:t>	</a:t>
            </a:r>
            <a:r>
              <a:rPr lang="en-US" altLang="zh-CN"/>
              <a:t>2.2 NewSQL</a:t>
            </a:r>
            <a:r>
              <a:rPr lang="zh-CN" altLang="en-US"/>
              <a:t>介绍</a:t>
            </a:r>
          </a:p>
          <a:p>
            <a:pPr lvl="1"/>
            <a:r>
              <a:rPr lang="zh-CN" altLang="en-US"/>
              <a:t>		</a:t>
            </a:r>
            <a:r>
              <a:rPr lang="en-US" altLang="zh-CN"/>
              <a:t>2.2.1 NewSQL</a:t>
            </a:r>
            <a:r>
              <a:rPr lang="zh-CN" altLang="en-US"/>
              <a:t>数据库的起源</a:t>
            </a:r>
          </a:p>
          <a:p>
            <a:pPr lvl="1"/>
            <a:r>
              <a:rPr lang="zh-CN" altLang="en-US"/>
              <a:t>		</a:t>
            </a:r>
            <a:r>
              <a:rPr lang="en-US" altLang="zh-CN"/>
              <a:t>2.2.2 NewSQL</a:t>
            </a:r>
            <a:r>
              <a:rPr lang="zh-CN" altLang="en-US"/>
              <a:t>的特性</a:t>
            </a:r>
          </a:p>
          <a:p>
            <a:pPr lvl="1"/>
            <a:r>
              <a:rPr lang="zh-CN" altLang="en-US"/>
              <a:t>		</a:t>
            </a:r>
            <a:r>
              <a:rPr lang="en-US" altLang="zh-CN"/>
              <a:t>2.2.3 NewSQL</a:t>
            </a:r>
            <a:r>
              <a:rPr lang="zh-CN" altLang="en-US"/>
              <a:t>、</a:t>
            </a:r>
            <a:r>
              <a:rPr lang="en-US" altLang="zh-CN"/>
              <a:t>OldSQL</a:t>
            </a:r>
            <a:r>
              <a:rPr lang="zh-CN" altLang="en-US"/>
              <a:t>、</a:t>
            </a:r>
            <a:r>
              <a:rPr lang="en-US" altLang="zh-CN"/>
              <a:t>NoSQL</a:t>
            </a:r>
            <a:r>
              <a:rPr lang="zh-CN" altLang="en-US"/>
              <a:t>三者的关系</a:t>
            </a:r>
          </a:p>
          <a:p>
            <a:pPr lvl="1"/>
            <a:endParaRPr lang="zh-CN" altLang="en-US"/>
          </a:p>
        </p:txBody>
      </p:sp>
      <p:sp>
        <p:nvSpPr>
          <p:cNvPr id="3" name="标题 2"/>
          <p:cNvSpPr>
            <a:spLocks noGrp="1"/>
          </p:cNvSpPr>
          <p:nvPr>
            <p:ph type="title"/>
          </p:nvPr>
        </p:nvSpPr>
        <p:spPr/>
        <p:txBody>
          <a:bodyPr/>
          <a:lstStyle/>
          <a:p>
            <a:r>
              <a:rPr lang="zh-CN" altLang="en-US"/>
              <a:t>本章小结</a:t>
            </a: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normAutofit/>
          </a:bodyPr>
          <a:lstStyle/>
          <a:p>
            <a:pPr algn="ctr"/>
            <a:r>
              <a:rPr lang="zh-CN" altLang="en-US" sz="4000">
                <a:solidFill>
                  <a:srgbClr val="C00000"/>
                </a:solidFill>
                <a:latin typeface="Times New Roman" pitchFamily="18" charset="0"/>
                <a:cs typeface="Times New Roman" pitchFamily="18" charset="0"/>
              </a:rPr>
              <a:t>谢谢大家！</a:t>
            </a:r>
            <a:endParaRPr lang="zh-CN" altLang="en-US" sz="4000" dirty="0">
              <a:solidFill>
                <a:srgbClr val="C00000"/>
              </a:solidFill>
              <a:latin typeface="Times New Roman" pitchFamily="18" charset="0"/>
              <a:cs typeface="Times New Roman" pitchFamily="18" charset="0"/>
            </a:endParaRPr>
          </a:p>
        </p:txBody>
      </p:sp>
      <p:sp>
        <p:nvSpPr>
          <p:cNvPr id="3" name="副标题 2"/>
          <p:cNvSpPr>
            <a:spLocks noGrp="1"/>
          </p:cNvSpPr>
          <p:nvPr>
            <p:ph type="subTitle" idx="1"/>
          </p:nvPr>
        </p:nvSpPr>
        <p:spPr/>
        <p:txBody>
          <a:bodyPr/>
          <a:lstStyle/>
          <a:p>
            <a:endParaRPr lang="zh-CN" altLang="en-US"/>
          </a:p>
        </p:txBody>
      </p:sp>
    </p:spTree>
    <p:extLst>
      <p:ext uri="{BB962C8B-B14F-4D97-AF65-F5344CB8AC3E}">
        <p14:creationId xmlns:p14="http://schemas.microsoft.com/office/powerpoint/2010/main" val="34612468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内容占位符 3"/>
          <p:cNvGraphicFramePr>
            <a:graphicFrameLocks noGrp="1"/>
          </p:cNvGraphicFramePr>
          <p:nvPr>
            <p:ph idx="1"/>
            <p:extLst>
              <p:ext uri="{D42A27DB-BD31-4B8C-83A1-F6EECF244321}">
                <p14:modId xmlns:p14="http://schemas.microsoft.com/office/powerpoint/2010/main" val="1198945709"/>
              </p:ext>
            </p:extLst>
          </p:nvPr>
        </p:nvGraphicFramePr>
        <p:xfrm>
          <a:off x="539552" y="2204864"/>
          <a:ext cx="8208912" cy="403244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标题 2"/>
          <p:cNvSpPr>
            <a:spLocks noGrp="1"/>
          </p:cNvSpPr>
          <p:nvPr>
            <p:ph type="title"/>
          </p:nvPr>
        </p:nvSpPr>
        <p:spPr/>
        <p:txBody>
          <a:bodyPr/>
          <a:lstStyle/>
          <a:p>
            <a:r>
              <a:rPr lang="en-US" altLang="zh-CN"/>
              <a:t>2.1.1 NoSQL</a:t>
            </a:r>
            <a:r>
              <a:rPr lang="zh-CN" altLang="en-US"/>
              <a:t>起源及兴起</a:t>
            </a:r>
            <a:endParaRPr lang="zh-CN" altLang="en-US" dirty="0"/>
          </a:p>
        </p:txBody>
      </p:sp>
      <p:sp>
        <p:nvSpPr>
          <p:cNvPr id="5" name="内容占位符 1"/>
          <p:cNvSpPr txBox="1">
            <a:spLocks/>
          </p:cNvSpPr>
          <p:nvPr/>
        </p:nvSpPr>
        <p:spPr>
          <a:xfrm>
            <a:off x="457200" y="1481329"/>
            <a:ext cx="8229600" cy="795544"/>
          </a:xfrm>
          <a:prstGeom prst="rect">
            <a:avLst/>
          </a:prstGeom>
        </p:spPr>
        <p:txBody>
          <a:bodyPr vert="horz">
            <a:normAutofit/>
          </a:bodyPr>
          <a:lstStyle>
            <a:lvl1pPr marL="365760" indent="-256032" algn="l" rtl="0" eaLnBrk="1" latinLnBrk="0" hangingPunct="1">
              <a:lnSpc>
                <a:spcPct val="150000"/>
              </a:lnSpc>
              <a:spcBef>
                <a:spcPts val="400"/>
              </a:spcBef>
              <a:spcAft>
                <a:spcPts val="0"/>
              </a:spcAft>
              <a:buClr>
                <a:srgbClr val="C00000"/>
              </a:buClr>
              <a:buSzPct val="68000"/>
              <a:buFont typeface="Wingdings" pitchFamily="2" charset="2"/>
              <a:buChar char="u"/>
              <a:defRPr kumimoji="0" sz="2400" kern="1200">
                <a:solidFill>
                  <a:srgbClr val="C00000"/>
                </a:solidFill>
                <a:latin typeface="Times New Roman" pitchFamily="18" charset="0"/>
                <a:ea typeface="华文中宋" pitchFamily="2" charset="-122"/>
                <a:cs typeface="Times New Roman" pitchFamily="18" charset="0"/>
              </a:defRPr>
            </a:lvl1pPr>
            <a:lvl2pPr marL="621792" indent="-228600" algn="l" rtl="0" eaLnBrk="1" latinLnBrk="0" hangingPunct="1">
              <a:lnSpc>
                <a:spcPct val="150000"/>
              </a:lnSpc>
              <a:spcBef>
                <a:spcPts val="324"/>
              </a:spcBef>
              <a:buClr>
                <a:schemeClr val="accent1"/>
              </a:buClr>
              <a:buFont typeface="Verdana"/>
              <a:buNone/>
              <a:defRPr kumimoji="0" sz="2000" kern="1200">
                <a:solidFill>
                  <a:schemeClr val="tx1"/>
                </a:solidFill>
                <a:latin typeface="Times New Roman" pitchFamily="18" charset="0"/>
                <a:ea typeface="华文中宋" pitchFamily="2" charset="-122"/>
                <a:cs typeface="Times New Roman" pitchFamily="18" charset="0"/>
              </a:defRPr>
            </a:lvl2pPr>
            <a:lvl3pPr marL="859536" indent="-228600" algn="l" rtl="0" eaLnBrk="1" latinLnBrk="0" hangingPunct="1">
              <a:lnSpc>
                <a:spcPct val="150000"/>
              </a:lnSpc>
              <a:spcBef>
                <a:spcPts val="350"/>
              </a:spcBef>
              <a:buClr>
                <a:schemeClr val="accent2"/>
              </a:buClr>
              <a:buSzPct val="100000"/>
              <a:buFont typeface="Wingdings 2"/>
              <a:buChar char=""/>
              <a:defRPr kumimoji="0" sz="1600" kern="1200">
                <a:solidFill>
                  <a:schemeClr val="tx1"/>
                </a:solidFill>
                <a:latin typeface="Times New Roman" pitchFamily="18" charset="0"/>
                <a:ea typeface="华文中宋" pitchFamily="2" charset="-122"/>
                <a:cs typeface="Times New Roman" pitchFamily="18" charset="0"/>
              </a:defRPr>
            </a:lvl3pPr>
            <a:lvl4pPr marL="1143000" indent="-228600" algn="l" rtl="0" eaLnBrk="1" latinLnBrk="0" hangingPunct="1">
              <a:lnSpc>
                <a:spcPct val="150000"/>
              </a:lnSpc>
              <a:spcBef>
                <a:spcPts val="350"/>
              </a:spcBef>
              <a:buClr>
                <a:schemeClr val="accent2"/>
              </a:buClr>
              <a:buFont typeface="Wingdings 2"/>
              <a:buChar char=""/>
              <a:defRPr kumimoji="0" sz="1400" kern="1200">
                <a:solidFill>
                  <a:schemeClr val="tx1"/>
                </a:solidFill>
                <a:latin typeface="Times New Roman" pitchFamily="18" charset="0"/>
                <a:ea typeface="华文中宋" pitchFamily="2" charset="-122"/>
                <a:cs typeface="Times New Roman" pitchFamily="18" charset="0"/>
              </a:defRPr>
            </a:lvl4pPr>
            <a:lvl5pPr marL="1371600" indent="-228600" algn="l" rtl="0" eaLnBrk="1" latinLnBrk="0" hangingPunct="1">
              <a:lnSpc>
                <a:spcPct val="150000"/>
              </a:lnSpc>
              <a:spcBef>
                <a:spcPts val="350"/>
              </a:spcBef>
              <a:buClr>
                <a:schemeClr val="accent2"/>
              </a:buClr>
              <a:buFont typeface="Wingdings 2"/>
              <a:buChar char=""/>
              <a:defRPr kumimoji="0" sz="1800" kern="1200">
                <a:solidFill>
                  <a:schemeClr val="tx1"/>
                </a:solidFill>
                <a:latin typeface="Times New Roman" pitchFamily="18" charset="0"/>
                <a:ea typeface="微软雅黑" pitchFamily="34" charset="-122"/>
                <a:cs typeface="Times New Roman" pitchFamily="18" charset="0"/>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r>
              <a:rPr lang="en-US" altLang="zh-CN" dirty="0"/>
              <a:t>MySQL</a:t>
            </a:r>
            <a:r>
              <a:rPr lang="zh-CN" altLang="en-US" dirty="0"/>
              <a:t>集群方式的缺陷</a:t>
            </a:r>
            <a:endParaRPr lang="en-US" altLang="zh-CN" dirty="0"/>
          </a:p>
          <a:p>
            <a:pPr marL="850392" lvl="1" indent="-457200">
              <a:buFont typeface="+mj-ea"/>
              <a:buAutoNum type="circleNumDbPlain"/>
            </a:pPr>
            <a:endParaRPr lang="zh-CN" altLang="en-US" dirty="0"/>
          </a:p>
        </p:txBody>
      </p:sp>
    </p:spTree>
    <p:extLst>
      <p:ext uri="{BB962C8B-B14F-4D97-AF65-F5344CB8AC3E}">
        <p14:creationId xmlns:p14="http://schemas.microsoft.com/office/powerpoint/2010/main" val="2047508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graphicEl>
                                              <a:dgm id="{FF39CC02-7F03-4A8D-9804-698026F3CAE8}"/>
                                            </p:graphicEl>
                                          </p:spTgt>
                                        </p:tgtEl>
                                        <p:attrNameLst>
                                          <p:attrName>style.visibility</p:attrName>
                                        </p:attrNameLst>
                                      </p:cBhvr>
                                      <p:to>
                                        <p:strVal val="visible"/>
                                      </p:to>
                                    </p:set>
                                    <p:animEffect transition="in" filter="blinds(horizontal)">
                                      <p:cBhvr>
                                        <p:cTn id="7" dur="500"/>
                                        <p:tgtEl>
                                          <p:spTgt spid="4">
                                            <p:graphicEl>
                                              <a:dgm id="{FF39CC02-7F03-4A8D-9804-698026F3CAE8}"/>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
                                            <p:graphicEl>
                                              <a:dgm id="{AFD8FFE9-A287-4D2D-8792-CB8456186223}"/>
                                            </p:graphicEl>
                                          </p:spTgt>
                                        </p:tgtEl>
                                        <p:attrNameLst>
                                          <p:attrName>style.visibility</p:attrName>
                                        </p:attrNameLst>
                                      </p:cBhvr>
                                      <p:to>
                                        <p:strVal val="visible"/>
                                      </p:to>
                                    </p:set>
                                    <p:animEffect transition="in" filter="blinds(horizontal)">
                                      <p:cBhvr>
                                        <p:cTn id="12" dur="500"/>
                                        <p:tgtEl>
                                          <p:spTgt spid="4">
                                            <p:graphicEl>
                                              <a:dgm id="{AFD8FFE9-A287-4D2D-8792-CB8456186223}"/>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4">
                                            <p:graphicEl>
                                              <a:dgm id="{C424438B-7C30-4F1D-ADE7-E2749D25CA57}"/>
                                            </p:graphicEl>
                                          </p:spTgt>
                                        </p:tgtEl>
                                        <p:attrNameLst>
                                          <p:attrName>style.visibility</p:attrName>
                                        </p:attrNameLst>
                                      </p:cBhvr>
                                      <p:to>
                                        <p:strVal val="visible"/>
                                      </p:to>
                                    </p:set>
                                    <p:animEffect transition="in" filter="blinds(horizontal)">
                                      <p:cBhvr>
                                        <p:cTn id="17" dur="500"/>
                                        <p:tgtEl>
                                          <p:spTgt spid="4">
                                            <p:graphicEl>
                                              <a:dgm id="{C424438B-7C30-4F1D-ADE7-E2749D25CA57}"/>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4">
                                            <p:graphicEl>
                                              <a:dgm id="{E8750E0C-7718-4EC9-8E22-E49F895D1FAB}"/>
                                            </p:graphicEl>
                                          </p:spTgt>
                                        </p:tgtEl>
                                        <p:attrNameLst>
                                          <p:attrName>style.visibility</p:attrName>
                                        </p:attrNameLst>
                                      </p:cBhvr>
                                      <p:to>
                                        <p:strVal val="visible"/>
                                      </p:to>
                                    </p:set>
                                    <p:animEffect transition="in" filter="blinds(horizontal)">
                                      <p:cBhvr>
                                        <p:cTn id="22" dur="500"/>
                                        <p:tgtEl>
                                          <p:spTgt spid="4">
                                            <p:graphicEl>
                                              <a:dgm id="{E8750E0C-7718-4EC9-8E22-E49F895D1FAB}"/>
                                            </p:graphic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4">
                                            <p:graphicEl>
                                              <a:dgm id="{3177DC1A-6CF9-4F65-8B93-DF22D64D6D70}"/>
                                            </p:graphicEl>
                                          </p:spTgt>
                                        </p:tgtEl>
                                        <p:attrNameLst>
                                          <p:attrName>style.visibility</p:attrName>
                                        </p:attrNameLst>
                                      </p:cBhvr>
                                      <p:to>
                                        <p:strVal val="visible"/>
                                      </p:to>
                                    </p:set>
                                    <p:animEffect transition="in" filter="blinds(horizontal)">
                                      <p:cBhvr>
                                        <p:cTn id="27" dur="500"/>
                                        <p:tgtEl>
                                          <p:spTgt spid="4">
                                            <p:graphicEl>
                                              <a:dgm id="{3177DC1A-6CF9-4F65-8B93-DF22D64D6D70}"/>
                                            </p:graphic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4">
                                            <p:graphicEl>
                                              <a:dgm id="{644D480F-C611-4590-9134-8AFEBD4FA781}"/>
                                            </p:graphicEl>
                                          </p:spTgt>
                                        </p:tgtEl>
                                        <p:attrNameLst>
                                          <p:attrName>style.visibility</p:attrName>
                                        </p:attrNameLst>
                                      </p:cBhvr>
                                      <p:to>
                                        <p:strVal val="visible"/>
                                      </p:to>
                                    </p:set>
                                    <p:animEffect transition="in" filter="blinds(horizontal)">
                                      <p:cBhvr>
                                        <p:cTn id="32" dur="500"/>
                                        <p:tgtEl>
                                          <p:spTgt spid="4">
                                            <p:graphicEl>
                                              <a:dgm id="{644D480F-C611-4590-9134-8AFEBD4FA781}"/>
                                            </p:graphic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4">
                                            <p:graphicEl>
                                              <a:dgm id="{B0D104A7-F5E4-43C8-9E26-0648C75628D9}"/>
                                            </p:graphicEl>
                                          </p:spTgt>
                                        </p:tgtEl>
                                        <p:attrNameLst>
                                          <p:attrName>style.visibility</p:attrName>
                                        </p:attrNameLst>
                                      </p:cBhvr>
                                      <p:to>
                                        <p:strVal val="visible"/>
                                      </p:to>
                                    </p:set>
                                    <p:animEffect transition="in" filter="blinds(horizontal)">
                                      <p:cBhvr>
                                        <p:cTn id="37" dur="500"/>
                                        <p:tgtEl>
                                          <p:spTgt spid="4">
                                            <p:graphicEl>
                                              <a:dgm id="{B0D104A7-F5E4-43C8-9E26-0648C75628D9}"/>
                                            </p:graphicEl>
                                          </p:spTgt>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4">
                                            <p:graphicEl>
                                              <a:dgm id="{87F42EAB-3265-48E2-9719-CBBDE115E50A}"/>
                                            </p:graphicEl>
                                          </p:spTgt>
                                        </p:tgtEl>
                                        <p:attrNameLst>
                                          <p:attrName>style.visibility</p:attrName>
                                        </p:attrNameLst>
                                      </p:cBhvr>
                                      <p:to>
                                        <p:strVal val="visible"/>
                                      </p:to>
                                    </p:set>
                                    <p:animEffect transition="in" filter="blinds(horizontal)">
                                      <p:cBhvr>
                                        <p:cTn id="42" dur="500"/>
                                        <p:tgtEl>
                                          <p:spTgt spid="4">
                                            <p:graphicEl>
                                              <a:dgm id="{87F42EAB-3265-48E2-9719-CBBDE115E50A}"/>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57200" y="1481329"/>
            <a:ext cx="8229600" cy="723536"/>
          </a:xfrm>
        </p:spPr>
        <p:txBody>
          <a:bodyPr/>
          <a:lstStyle/>
          <a:p>
            <a:r>
              <a:rPr lang="zh-CN" altLang="en-US" dirty="0"/>
              <a:t>传统的关系数据库性能上的缺陷</a:t>
            </a:r>
            <a:endParaRPr lang="en-US" altLang="zh-CN" dirty="0"/>
          </a:p>
          <a:p>
            <a:endParaRPr lang="zh-CN" altLang="en-US" dirty="0"/>
          </a:p>
        </p:txBody>
      </p:sp>
      <p:sp>
        <p:nvSpPr>
          <p:cNvPr id="3" name="标题 2"/>
          <p:cNvSpPr>
            <a:spLocks noGrp="1"/>
          </p:cNvSpPr>
          <p:nvPr>
            <p:ph type="title"/>
          </p:nvPr>
        </p:nvSpPr>
        <p:spPr/>
        <p:txBody>
          <a:bodyPr/>
          <a:lstStyle/>
          <a:p>
            <a:r>
              <a:rPr lang="en-US" altLang="zh-CN"/>
              <a:t>2.1.1 NoSQL</a:t>
            </a:r>
            <a:r>
              <a:rPr lang="zh-CN" altLang="en-US"/>
              <a:t>起源及兴起</a:t>
            </a:r>
            <a:endParaRPr lang="zh-CN" altLang="en-US" dirty="0"/>
          </a:p>
        </p:txBody>
      </p:sp>
      <p:pic>
        <p:nvPicPr>
          <p:cNvPr id="6" name="Picture 7" descr="http://img.jrjimg.cn/2012/12/20121224124205984.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50212" y="3949278"/>
            <a:ext cx="4305300" cy="2432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内容占位符 1"/>
          <p:cNvSpPr txBox="1">
            <a:spLocks/>
          </p:cNvSpPr>
          <p:nvPr/>
        </p:nvSpPr>
        <p:spPr>
          <a:xfrm>
            <a:off x="1259632" y="3273204"/>
            <a:ext cx="8229600" cy="723536"/>
          </a:xfrm>
          <a:prstGeom prst="rect">
            <a:avLst/>
          </a:prstGeom>
        </p:spPr>
        <p:txBody>
          <a:bodyPr vert="horz">
            <a:normAutofit/>
          </a:bodyPr>
          <a:lstStyle>
            <a:lvl1pPr marL="365760" indent="-256032" algn="l" rtl="0" eaLnBrk="1" latinLnBrk="0" hangingPunct="1">
              <a:lnSpc>
                <a:spcPct val="150000"/>
              </a:lnSpc>
              <a:spcBef>
                <a:spcPts val="400"/>
              </a:spcBef>
              <a:spcAft>
                <a:spcPts val="0"/>
              </a:spcAft>
              <a:buClr>
                <a:srgbClr val="C00000"/>
              </a:buClr>
              <a:buSzPct val="68000"/>
              <a:buFont typeface="Wingdings" pitchFamily="2" charset="2"/>
              <a:buChar char="u"/>
              <a:defRPr kumimoji="0" sz="2400" kern="1200">
                <a:solidFill>
                  <a:srgbClr val="C00000"/>
                </a:solidFill>
                <a:latin typeface="Times New Roman" pitchFamily="18" charset="0"/>
                <a:ea typeface="华文中宋" pitchFamily="2" charset="-122"/>
                <a:cs typeface="Times New Roman" pitchFamily="18" charset="0"/>
              </a:defRPr>
            </a:lvl1pPr>
            <a:lvl2pPr marL="621792" indent="-228600" algn="l" rtl="0" eaLnBrk="1" latinLnBrk="0" hangingPunct="1">
              <a:lnSpc>
                <a:spcPct val="150000"/>
              </a:lnSpc>
              <a:spcBef>
                <a:spcPts val="324"/>
              </a:spcBef>
              <a:buClr>
                <a:schemeClr val="accent1"/>
              </a:buClr>
              <a:buFont typeface="Verdana"/>
              <a:buNone/>
              <a:defRPr kumimoji="0" sz="2000" kern="1200">
                <a:solidFill>
                  <a:schemeClr val="tx1"/>
                </a:solidFill>
                <a:latin typeface="Times New Roman" pitchFamily="18" charset="0"/>
                <a:ea typeface="华文中宋" pitchFamily="2" charset="-122"/>
                <a:cs typeface="Times New Roman" pitchFamily="18" charset="0"/>
              </a:defRPr>
            </a:lvl2pPr>
            <a:lvl3pPr marL="859536" indent="-228600" algn="l" rtl="0" eaLnBrk="1" latinLnBrk="0" hangingPunct="1">
              <a:lnSpc>
                <a:spcPct val="150000"/>
              </a:lnSpc>
              <a:spcBef>
                <a:spcPts val="350"/>
              </a:spcBef>
              <a:buClr>
                <a:schemeClr val="accent2"/>
              </a:buClr>
              <a:buSzPct val="100000"/>
              <a:buFont typeface="Wingdings 2"/>
              <a:buChar char=""/>
              <a:defRPr kumimoji="0" sz="1600" kern="1200">
                <a:solidFill>
                  <a:schemeClr val="tx1"/>
                </a:solidFill>
                <a:latin typeface="Times New Roman" pitchFamily="18" charset="0"/>
                <a:ea typeface="华文中宋" pitchFamily="2" charset="-122"/>
                <a:cs typeface="Times New Roman" pitchFamily="18" charset="0"/>
              </a:defRPr>
            </a:lvl3pPr>
            <a:lvl4pPr marL="1143000" indent="-228600" algn="l" rtl="0" eaLnBrk="1" latinLnBrk="0" hangingPunct="1">
              <a:lnSpc>
                <a:spcPct val="150000"/>
              </a:lnSpc>
              <a:spcBef>
                <a:spcPts val="350"/>
              </a:spcBef>
              <a:buClr>
                <a:schemeClr val="accent2"/>
              </a:buClr>
              <a:buFont typeface="Wingdings 2"/>
              <a:buChar char=""/>
              <a:defRPr kumimoji="0" sz="1400" kern="1200">
                <a:solidFill>
                  <a:schemeClr val="tx1"/>
                </a:solidFill>
                <a:latin typeface="Times New Roman" pitchFamily="18" charset="0"/>
                <a:ea typeface="华文中宋" pitchFamily="2" charset="-122"/>
                <a:cs typeface="Times New Roman" pitchFamily="18" charset="0"/>
              </a:defRPr>
            </a:lvl4pPr>
            <a:lvl5pPr marL="1371600" indent="-228600" algn="l" rtl="0" eaLnBrk="1" latinLnBrk="0" hangingPunct="1">
              <a:lnSpc>
                <a:spcPct val="150000"/>
              </a:lnSpc>
              <a:spcBef>
                <a:spcPts val="350"/>
              </a:spcBef>
              <a:buClr>
                <a:schemeClr val="accent2"/>
              </a:buClr>
              <a:buFont typeface="Wingdings 2"/>
              <a:buChar char=""/>
              <a:defRPr kumimoji="0" sz="1800" kern="1200">
                <a:solidFill>
                  <a:schemeClr val="tx1"/>
                </a:solidFill>
                <a:latin typeface="Times New Roman" pitchFamily="18" charset="0"/>
                <a:ea typeface="微软雅黑" pitchFamily="34" charset="-122"/>
                <a:cs typeface="Times New Roman" pitchFamily="18" charset="0"/>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pPr marL="109728" indent="0">
              <a:buNone/>
            </a:pPr>
            <a:r>
              <a:rPr lang="zh-CN" altLang="en-US" dirty="0">
                <a:solidFill>
                  <a:schemeClr val="tx1"/>
                </a:solidFill>
              </a:rPr>
              <a:t>到了</a:t>
            </a:r>
            <a:r>
              <a:rPr lang="en-US" altLang="zh-CN" dirty="0">
                <a:solidFill>
                  <a:schemeClr val="tx1"/>
                </a:solidFill>
              </a:rPr>
              <a:t>web2.0</a:t>
            </a:r>
            <a:r>
              <a:rPr lang="zh-CN" altLang="en-US" dirty="0">
                <a:solidFill>
                  <a:schemeClr val="tx1"/>
                </a:solidFill>
              </a:rPr>
              <a:t>时代以后，数据产生的速度非常快</a:t>
            </a:r>
          </a:p>
        </p:txBody>
      </p:sp>
      <p:graphicFrame>
        <p:nvGraphicFramePr>
          <p:cNvPr id="8" name="图示 7"/>
          <p:cNvGraphicFramePr/>
          <p:nvPr>
            <p:extLst>
              <p:ext uri="{D42A27DB-BD31-4B8C-83A1-F6EECF244321}">
                <p14:modId xmlns:p14="http://schemas.microsoft.com/office/powerpoint/2010/main" val="157562294"/>
              </p:ext>
            </p:extLst>
          </p:nvPr>
        </p:nvGraphicFramePr>
        <p:xfrm>
          <a:off x="1235968" y="2132856"/>
          <a:ext cx="5784304" cy="123991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137560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blinds(horizontal)">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500" fill="hold"/>
                                        <p:tgtEl>
                                          <p:spTgt spid="8"/>
                                        </p:tgtEl>
                                        <p:attrNameLst>
                                          <p:attrName>ppt_x</p:attrName>
                                        </p:attrNameLst>
                                      </p:cBhvr>
                                      <p:tavLst>
                                        <p:tav tm="0">
                                          <p:val>
                                            <p:strVal val="#ppt_x"/>
                                          </p:val>
                                        </p:tav>
                                        <p:tav tm="100000">
                                          <p:val>
                                            <p:strVal val="#ppt_x"/>
                                          </p:val>
                                        </p:tav>
                                      </p:tavLst>
                                    </p:anim>
                                    <p:anim calcmode="lin" valueType="num">
                                      <p:cBhvr additive="base">
                                        <p:cTn id="13"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blinds(horizontal)">
                                      <p:cBhvr>
                                        <p:cTn id="18" dur="500"/>
                                        <p:tgtEl>
                                          <p:spTgt spid="7"/>
                                        </p:tgtEl>
                                      </p:cBhvr>
                                    </p:animEffect>
                                  </p:childTnLst>
                                </p:cTn>
                              </p:par>
                              <p:par>
                                <p:cTn id="19" presetID="3" presetClass="entr" presetSubtype="1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blinds(horizontal)">
                                      <p:cBhvr>
                                        <p:cTn id="2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7" grpId="0"/>
      <p:bldGraphic spid="8" grpId="0">
        <p:bldAsOne/>
      </p:bldGraphic>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a:t>传统的关系数据库性能上的缺陷</a:t>
            </a:r>
            <a:endParaRPr lang="en-US" altLang="zh-CN" dirty="0"/>
          </a:p>
          <a:p>
            <a:endParaRPr lang="zh-CN" altLang="en-US" dirty="0"/>
          </a:p>
        </p:txBody>
      </p:sp>
      <p:sp>
        <p:nvSpPr>
          <p:cNvPr id="3" name="标题 2"/>
          <p:cNvSpPr>
            <a:spLocks noGrp="1"/>
          </p:cNvSpPr>
          <p:nvPr>
            <p:ph type="title"/>
          </p:nvPr>
        </p:nvSpPr>
        <p:spPr/>
        <p:txBody>
          <a:bodyPr/>
          <a:lstStyle/>
          <a:p>
            <a:r>
              <a:rPr lang="en-US" altLang="zh-CN"/>
              <a:t>2.1.1 NoSQL</a:t>
            </a:r>
            <a:r>
              <a:rPr lang="zh-CN" altLang="en-US"/>
              <a:t>起源及兴起</a:t>
            </a:r>
            <a:endParaRPr lang="zh-CN" altLang="en-US" dirty="0"/>
          </a:p>
        </p:txBody>
      </p:sp>
      <p:graphicFrame>
        <p:nvGraphicFramePr>
          <p:cNvPr id="5" name="图示 4"/>
          <p:cNvGraphicFramePr/>
          <p:nvPr>
            <p:extLst>
              <p:ext uri="{D42A27DB-BD31-4B8C-83A1-F6EECF244321}">
                <p14:modId xmlns:p14="http://schemas.microsoft.com/office/powerpoint/2010/main" val="2170118170"/>
              </p:ext>
            </p:extLst>
          </p:nvPr>
        </p:nvGraphicFramePr>
        <p:xfrm>
          <a:off x="1259632" y="2132856"/>
          <a:ext cx="5832648" cy="183175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6" name="内容占位符 3"/>
          <p:cNvGraphicFramePr>
            <a:graphicFrameLocks/>
          </p:cNvGraphicFramePr>
          <p:nvPr>
            <p:extLst>
              <p:ext uri="{D42A27DB-BD31-4B8C-83A1-F6EECF244321}">
                <p14:modId xmlns:p14="http://schemas.microsoft.com/office/powerpoint/2010/main" val="3240784988"/>
              </p:ext>
            </p:extLst>
          </p:nvPr>
        </p:nvGraphicFramePr>
        <p:xfrm>
          <a:off x="1043608" y="3631828"/>
          <a:ext cx="6768752" cy="3226172"/>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3617246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blinds(horizontal)">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linds(horizontal)">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Graphic spid="5" grpId="0">
        <p:bldAsOne/>
      </p:bldGraphic>
      <p:bldGraphic spid="6" grpId="0" uiExpand="1">
        <p:bldAsOne/>
      </p:bldGraphic>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95536" y="1124744"/>
            <a:ext cx="8229600" cy="792088"/>
          </a:xfrm>
        </p:spPr>
        <p:txBody>
          <a:bodyPr/>
          <a:lstStyle/>
          <a:p>
            <a:r>
              <a:rPr lang="zh-CN" altLang="en-US" dirty="0"/>
              <a:t>传统的关系数据库性能上的缺陷</a:t>
            </a:r>
            <a:endParaRPr lang="en-US" altLang="zh-CN" dirty="0"/>
          </a:p>
          <a:p>
            <a:endParaRPr lang="zh-CN" altLang="en-US" dirty="0"/>
          </a:p>
        </p:txBody>
      </p:sp>
      <p:sp>
        <p:nvSpPr>
          <p:cNvPr id="3" name="标题 2"/>
          <p:cNvSpPr>
            <a:spLocks noGrp="1"/>
          </p:cNvSpPr>
          <p:nvPr>
            <p:ph type="title"/>
          </p:nvPr>
        </p:nvSpPr>
        <p:spPr/>
        <p:txBody>
          <a:bodyPr/>
          <a:lstStyle/>
          <a:p>
            <a:r>
              <a:rPr lang="en-US" altLang="zh-CN"/>
              <a:t>2.1.1 NoSQL</a:t>
            </a:r>
            <a:r>
              <a:rPr lang="zh-CN" altLang="en-US"/>
              <a:t>起源及兴起</a:t>
            </a:r>
            <a:endParaRPr lang="zh-CN" altLang="en-US" dirty="0"/>
          </a:p>
        </p:txBody>
      </p:sp>
      <p:graphicFrame>
        <p:nvGraphicFramePr>
          <p:cNvPr id="5" name="图示 4"/>
          <p:cNvGraphicFramePr/>
          <p:nvPr>
            <p:extLst>
              <p:ext uri="{D42A27DB-BD31-4B8C-83A1-F6EECF244321}">
                <p14:modId xmlns:p14="http://schemas.microsoft.com/office/powerpoint/2010/main" val="4153717600"/>
              </p:ext>
            </p:extLst>
          </p:nvPr>
        </p:nvGraphicFramePr>
        <p:xfrm>
          <a:off x="1619672" y="1916832"/>
          <a:ext cx="5496272" cy="25202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矩形 5"/>
          <p:cNvSpPr/>
          <p:nvPr/>
        </p:nvSpPr>
        <p:spPr>
          <a:xfrm>
            <a:off x="899592" y="4653136"/>
            <a:ext cx="7488832" cy="646331"/>
          </a:xfrm>
          <a:prstGeom prst="rect">
            <a:avLst/>
          </a:prstGeom>
        </p:spPr>
        <p:txBody>
          <a:bodyPr wrap="square">
            <a:spAutoFit/>
          </a:bodyPr>
          <a:lstStyle/>
          <a:p>
            <a:r>
              <a:rPr lang="zh-CN" altLang="en-US">
                <a:latin typeface="华文中宋" pitchFamily="2" charset="-122"/>
                <a:ea typeface="华文中宋" pitchFamily="2" charset="-122"/>
              </a:rPr>
              <a:t>突然发生了某个热点事件，导致访问户数量急剧增加，关系数据库无法短时间内提高对外的服务能力，导致网页无法提供服务</a:t>
            </a:r>
          </a:p>
        </p:txBody>
      </p:sp>
    </p:spTree>
    <p:extLst>
      <p:ext uri="{BB962C8B-B14F-4D97-AF65-F5344CB8AC3E}">
        <p14:creationId xmlns:p14="http://schemas.microsoft.com/office/powerpoint/2010/main" val="6729192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57200" y="1567333"/>
            <a:ext cx="3466728" cy="4525963"/>
          </a:xfrm>
        </p:spPr>
        <p:txBody>
          <a:bodyPr>
            <a:normAutofit fontScale="85000" lnSpcReduction="10000"/>
          </a:bodyPr>
          <a:lstStyle/>
          <a:p>
            <a:r>
              <a:rPr lang="zh-CN" altLang="en-US" dirty="0"/>
              <a:t>数据模型的局限性</a:t>
            </a:r>
            <a:endParaRPr lang="en-US" altLang="zh-CN" dirty="0"/>
          </a:p>
          <a:p>
            <a:pPr marL="736092" lvl="1" indent="-342900">
              <a:buFont typeface="Wingdings" pitchFamily="2" charset="2"/>
              <a:buChar char="p"/>
            </a:pPr>
            <a:r>
              <a:rPr lang="zh-CN" altLang="en-US"/>
              <a:t>新兴应用的出现，“</a:t>
            </a:r>
            <a:r>
              <a:rPr lang="en-US" altLang="zh-CN" dirty="0"/>
              <a:t>One size fits all”</a:t>
            </a:r>
            <a:r>
              <a:rPr lang="zh-CN" altLang="en-US" dirty="0"/>
              <a:t>模式很难适用于截然不同的业务场景</a:t>
            </a:r>
          </a:p>
          <a:p>
            <a:pPr marL="736092" lvl="1" indent="-342900">
              <a:buFont typeface="Wingdings" pitchFamily="2" charset="2"/>
              <a:buChar char="p"/>
            </a:pPr>
            <a:r>
              <a:rPr lang="zh-CN" altLang="en-US" dirty="0"/>
              <a:t>关系模型作为统一的数据模型既被用于数据分析，也被用于在线业务。但这两者一个强调高吞吐，一个强调低延时，已经演化出完全不同的架构。</a:t>
            </a:r>
          </a:p>
        </p:txBody>
      </p:sp>
      <p:sp>
        <p:nvSpPr>
          <p:cNvPr id="3" name="标题 2"/>
          <p:cNvSpPr>
            <a:spLocks noGrp="1"/>
          </p:cNvSpPr>
          <p:nvPr>
            <p:ph type="title"/>
          </p:nvPr>
        </p:nvSpPr>
        <p:spPr/>
        <p:txBody>
          <a:bodyPr/>
          <a:lstStyle/>
          <a:p>
            <a:r>
              <a:rPr lang="en-US" altLang="zh-CN"/>
              <a:t>2.1.1 NoSQL</a:t>
            </a:r>
            <a:r>
              <a:rPr lang="zh-CN" altLang="en-US"/>
              <a:t>起源及兴起</a:t>
            </a:r>
            <a:endParaRPr lang="zh-CN" altLang="en-US" dirty="0"/>
          </a:p>
        </p:txBody>
      </p:sp>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95936" y="1052736"/>
            <a:ext cx="4775200" cy="1212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436096" y="4077072"/>
            <a:ext cx="2654300" cy="2349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040386" y="2364606"/>
            <a:ext cx="4686300" cy="1568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68228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en-US" altLang="zh-CN" dirty="0"/>
              <a:t>Web2.0</a:t>
            </a:r>
            <a:r>
              <a:rPr lang="zh-CN" altLang="en-US" dirty="0"/>
              <a:t>关系型数据库许多特性没有发挥</a:t>
            </a:r>
          </a:p>
          <a:p>
            <a:endParaRPr lang="zh-CN" altLang="en-US" dirty="0"/>
          </a:p>
        </p:txBody>
      </p:sp>
      <p:sp>
        <p:nvSpPr>
          <p:cNvPr id="3" name="标题 2"/>
          <p:cNvSpPr>
            <a:spLocks noGrp="1"/>
          </p:cNvSpPr>
          <p:nvPr>
            <p:ph type="title"/>
          </p:nvPr>
        </p:nvSpPr>
        <p:spPr/>
        <p:txBody>
          <a:bodyPr/>
          <a:lstStyle/>
          <a:p>
            <a:r>
              <a:rPr lang="en-US" altLang="zh-CN"/>
              <a:t>2.1.1 NoSQL</a:t>
            </a:r>
            <a:r>
              <a:rPr lang="zh-CN" altLang="en-US"/>
              <a:t>起源及兴起</a:t>
            </a:r>
            <a:endParaRPr lang="zh-CN" altLang="en-US" dirty="0"/>
          </a:p>
        </p:txBody>
      </p:sp>
      <p:graphicFrame>
        <p:nvGraphicFramePr>
          <p:cNvPr id="5" name="图示 4"/>
          <p:cNvGraphicFramePr/>
          <p:nvPr>
            <p:extLst>
              <p:ext uri="{D42A27DB-BD31-4B8C-83A1-F6EECF244321}">
                <p14:modId xmlns:p14="http://schemas.microsoft.com/office/powerpoint/2010/main" val="3590651618"/>
              </p:ext>
            </p:extLst>
          </p:nvPr>
        </p:nvGraphicFramePr>
        <p:xfrm>
          <a:off x="899592" y="2420888"/>
          <a:ext cx="7416824" cy="33843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7906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graphicEl>
                                              <a:dgm id="{74C931C8-0E2B-4A45-B703-88C9A2CF06FB}"/>
                                            </p:graphicEl>
                                          </p:spTgt>
                                        </p:tgtEl>
                                        <p:attrNameLst>
                                          <p:attrName>style.visibility</p:attrName>
                                        </p:attrNameLst>
                                      </p:cBhvr>
                                      <p:to>
                                        <p:strVal val="visible"/>
                                      </p:to>
                                    </p:set>
                                    <p:animEffect transition="in" filter="blinds(horizontal)">
                                      <p:cBhvr>
                                        <p:cTn id="7" dur="500"/>
                                        <p:tgtEl>
                                          <p:spTgt spid="5">
                                            <p:graphicEl>
                                              <a:dgm id="{74C931C8-0E2B-4A45-B703-88C9A2CF06FB}"/>
                                            </p:graphic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5">
                                            <p:graphicEl>
                                              <a:dgm id="{9E4D6BBA-F8A4-452E-B85E-51198F1A78DA}"/>
                                            </p:graphicEl>
                                          </p:spTgt>
                                        </p:tgtEl>
                                        <p:attrNameLst>
                                          <p:attrName>style.visibility</p:attrName>
                                        </p:attrNameLst>
                                      </p:cBhvr>
                                      <p:to>
                                        <p:strVal val="visible"/>
                                      </p:to>
                                    </p:set>
                                    <p:animEffect transition="in" filter="blinds(horizontal)">
                                      <p:cBhvr>
                                        <p:cTn id="10" dur="500"/>
                                        <p:tgtEl>
                                          <p:spTgt spid="5">
                                            <p:graphicEl>
                                              <a:dgm id="{9E4D6BBA-F8A4-452E-B85E-51198F1A78DA}"/>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5">
                                            <p:graphicEl>
                                              <a:dgm id="{2607ED63-872D-484F-BB3C-2CBDEFFB6BD1}"/>
                                            </p:graphicEl>
                                          </p:spTgt>
                                        </p:tgtEl>
                                        <p:attrNameLst>
                                          <p:attrName>style.visibility</p:attrName>
                                        </p:attrNameLst>
                                      </p:cBhvr>
                                      <p:to>
                                        <p:strVal val="visible"/>
                                      </p:to>
                                    </p:set>
                                    <p:animEffect transition="in" filter="blinds(horizontal)">
                                      <p:cBhvr>
                                        <p:cTn id="15" dur="500"/>
                                        <p:tgtEl>
                                          <p:spTgt spid="5">
                                            <p:graphicEl>
                                              <a:dgm id="{2607ED63-872D-484F-BB3C-2CBDEFFB6BD1}"/>
                                            </p:graphicEl>
                                          </p:spTgt>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5">
                                            <p:graphicEl>
                                              <a:dgm id="{09DB0297-D17D-4C88-8E77-3E7F8B2DB8FD}"/>
                                            </p:graphicEl>
                                          </p:spTgt>
                                        </p:tgtEl>
                                        <p:attrNameLst>
                                          <p:attrName>style.visibility</p:attrName>
                                        </p:attrNameLst>
                                      </p:cBhvr>
                                      <p:to>
                                        <p:strVal val="visible"/>
                                      </p:to>
                                    </p:set>
                                    <p:animEffect transition="in" filter="blinds(horizontal)">
                                      <p:cBhvr>
                                        <p:cTn id="20" dur="500"/>
                                        <p:tgtEl>
                                          <p:spTgt spid="5">
                                            <p:graphicEl>
                                              <a:dgm id="{09DB0297-D17D-4C88-8E77-3E7F8B2DB8FD}"/>
                                            </p:graphicEl>
                                          </p:spTgt>
                                        </p:tgtEl>
                                      </p:cBhvr>
                                    </p:animEffect>
                                  </p:childTnLst>
                                </p:cTn>
                              </p:par>
                              <p:par>
                                <p:cTn id="21" presetID="3" presetClass="entr" presetSubtype="10" fill="hold" grpId="0" nodeType="withEffect">
                                  <p:stCondLst>
                                    <p:cond delay="0"/>
                                  </p:stCondLst>
                                  <p:childTnLst>
                                    <p:set>
                                      <p:cBhvr>
                                        <p:cTn id="22" dur="1" fill="hold">
                                          <p:stCondLst>
                                            <p:cond delay="0"/>
                                          </p:stCondLst>
                                        </p:cTn>
                                        <p:tgtEl>
                                          <p:spTgt spid="5">
                                            <p:graphicEl>
                                              <a:dgm id="{FD5BD530-F322-43AC-9259-411606B20AC8}"/>
                                            </p:graphicEl>
                                          </p:spTgt>
                                        </p:tgtEl>
                                        <p:attrNameLst>
                                          <p:attrName>style.visibility</p:attrName>
                                        </p:attrNameLst>
                                      </p:cBhvr>
                                      <p:to>
                                        <p:strVal val="visible"/>
                                      </p:to>
                                    </p:set>
                                    <p:animEffect transition="in" filter="blinds(horizontal)">
                                      <p:cBhvr>
                                        <p:cTn id="23" dur="500"/>
                                        <p:tgtEl>
                                          <p:spTgt spid="5">
                                            <p:graphicEl>
                                              <a:dgm id="{FD5BD530-F322-43AC-9259-411606B20AC8}"/>
                                            </p:graphicEl>
                                          </p:spTgt>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grpId="0" nodeType="clickEffect">
                                  <p:stCondLst>
                                    <p:cond delay="0"/>
                                  </p:stCondLst>
                                  <p:childTnLst>
                                    <p:set>
                                      <p:cBhvr>
                                        <p:cTn id="27" dur="1" fill="hold">
                                          <p:stCondLst>
                                            <p:cond delay="0"/>
                                          </p:stCondLst>
                                        </p:cTn>
                                        <p:tgtEl>
                                          <p:spTgt spid="5">
                                            <p:graphicEl>
                                              <a:dgm id="{B727C864-8199-4EF5-BA17-145CA8895E3F}"/>
                                            </p:graphicEl>
                                          </p:spTgt>
                                        </p:tgtEl>
                                        <p:attrNameLst>
                                          <p:attrName>style.visibility</p:attrName>
                                        </p:attrNameLst>
                                      </p:cBhvr>
                                      <p:to>
                                        <p:strVal val="visible"/>
                                      </p:to>
                                    </p:set>
                                    <p:animEffect transition="in" filter="blinds(horizontal)">
                                      <p:cBhvr>
                                        <p:cTn id="28" dur="500"/>
                                        <p:tgtEl>
                                          <p:spTgt spid="5">
                                            <p:graphicEl>
                                              <a:dgm id="{B727C864-8199-4EF5-BA17-145CA8895E3F}"/>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57200" y="3717032"/>
            <a:ext cx="8229600" cy="2880320"/>
          </a:xfrm>
        </p:spPr>
        <p:txBody>
          <a:bodyPr>
            <a:normAutofit/>
          </a:bodyPr>
          <a:lstStyle/>
          <a:p>
            <a:r>
              <a:rPr lang="en-US" altLang="zh-CN" dirty="0" err="1"/>
              <a:t>NoSQL</a:t>
            </a:r>
            <a:r>
              <a:rPr lang="zh-CN" altLang="en-US" dirty="0"/>
              <a:t>数据库通常具有</a:t>
            </a:r>
            <a:r>
              <a:rPr lang="zh-CN" altLang="en-US"/>
              <a:t>以下特点</a:t>
            </a:r>
            <a:endParaRPr lang="en-US" altLang="zh-CN" dirty="0"/>
          </a:p>
          <a:p>
            <a:pPr lvl="1"/>
            <a:r>
              <a:rPr lang="zh-CN" altLang="en-US"/>
              <a:t>支持超大规模的数据存储</a:t>
            </a:r>
            <a:endParaRPr lang="en-US" altLang="zh-CN"/>
          </a:p>
          <a:p>
            <a:pPr lvl="1"/>
            <a:r>
              <a:rPr lang="zh-CN" altLang="en-US"/>
              <a:t>灵活</a:t>
            </a:r>
            <a:r>
              <a:rPr lang="zh-CN" altLang="en-US" dirty="0"/>
              <a:t>的可扩展性</a:t>
            </a:r>
            <a:endParaRPr lang="en-US" altLang="zh-CN" dirty="0"/>
          </a:p>
          <a:p>
            <a:pPr lvl="1"/>
            <a:r>
              <a:rPr lang="zh-CN" altLang="en-US" dirty="0"/>
              <a:t>灵活</a:t>
            </a:r>
            <a:r>
              <a:rPr lang="zh-CN" altLang="en-US"/>
              <a:t>的数据模型</a:t>
            </a:r>
            <a:endParaRPr lang="en-US" altLang="zh-CN"/>
          </a:p>
          <a:p>
            <a:pPr lvl="1"/>
            <a:r>
              <a:rPr lang="zh-CN" altLang="en-US"/>
              <a:t>可以很好地支持</a:t>
            </a:r>
            <a:r>
              <a:rPr lang="en-US" altLang="zh-CN"/>
              <a:t>Web2.0</a:t>
            </a:r>
            <a:r>
              <a:rPr lang="zh-CN" altLang="en-US"/>
              <a:t>应用</a:t>
            </a:r>
          </a:p>
          <a:p>
            <a:pPr lvl="1"/>
            <a:endParaRPr lang="en-US" altLang="zh-CN" dirty="0"/>
          </a:p>
        </p:txBody>
      </p:sp>
      <p:sp>
        <p:nvSpPr>
          <p:cNvPr id="3" name="标题 2"/>
          <p:cNvSpPr>
            <a:spLocks noGrp="1"/>
          </p:cNvSpPr>
          <p:nvPr>
            <p:ph type="title"/>
          </p:nvPr>
        </p:nvSpPr>
        <p:spPr/>
        <p:txBody>
          <a:bodyPr/>
          <a:lstStyle/>
          <a:p>
            <a:r>
              <a:rPr lang="en-US" altLang="zh-CN"/>
              <a:t>2.1.2  NoSQL</a:t>
            </a:r>
            <a:r>
              <a:rPr lang="zh-CN" altLang="en-US"/>
              <a:t>概述</a:t>
            </a:r>
          </a:p>
        </p:txBody>
      </p:sp>
      <p:pic>
        <p:nvPicPr>
          <p:cNvPr id="4" name="Picture 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3608" y="1930276"/>
            <a:ext cx="6781800" cy="1282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618837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
                                            <p:txEl>
                                              <p:pRg st="0" end="0"/>
                                            </p:txEl>
                                          </p:spTgt>
                                        </p:tgtEl>
                                        <p:attrNameLst>
                                          <p:attrName>style.visibility</p:attrName>
                                        </p:attrNameLst>
                                      </p:cBhvr>
                                      <p:to>
                                        <p:strVal val="visible"/>
                                      </p:to>
                                    </p:set>
                                    <p:animEffect transition="in" filter="blinds(horizontal)">
                                      <p:cBhvr>
                                        <p:cTn id="12" dur="500"/>
                                        <p:tgtEl>
                                          <p:spTgt spid="2">
                                            <p:txEl>
                                              <p:pRg st="0" end="0"/>
                                            </p:txEl>
                                          </p:spTgt>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2">
                                            <p:txEl>
                                              <p:pRg st="1" end="1"/>
                                            </p:txEl>
                                          </p:spTgt>
                                        </p:tgtEl>
                                        <p:attrNameLst>
                                          <p:attrName>style.visibility</p:attrName>
                                        </p:attrNameLst>
                                      </p:cBhvr>
                                      <p:to>
                                        <p:strVal val="visible"/>
                                      </p:to>
                                    </p:set>
                                    <p:animEffect transition="in" filter="blinds(horizontal)">
                                      <p:cBhvr>
                                        <p:cTn id="15" dur="500"/>
                                        <p:tgtEl>
                                          <p:spTgt spid="2">
                                            <p:txEl>
                                              <p:pRg st="1" end="1"/>
                                            </p:txEl>
                                          </p:spTgt>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2">
                                            <p:txEl>
                                              <p:pRg st="2" end="2"/>
                                            </p:txEl>
                                          </p:spTgt>
                                        </p:tgtEl>
                                        <p:attrNameLst>
                                          <p:attrName>style.visibility</p:attrName>
                                        </p:attrNameLst>
                                      </p:cBhvr>
                                      <p:to>
                                        <p:strVal val="visible"/>
                                      </p:to>
                                    </p:set>
                                    <p:animEffect transition="in" filter="blinds(horizontal)">
                                      <p:cBhvr>
                                        <p:cTn id="18" dur="500"/>
                                        <p:tgtEl>
                                          <p:spTgt spid="2">
                                            <p:txEl>
                                              <p:pRg st="2" end="2"/>
                                            </p:txEl>
                                          </p:spTgt>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2">
                                            <p:txEl>
                                              <p:pRg st="3" end="3"/>
                                            </p:txEl>
                                          </p:spTgt>
                                        </p:tgtEl>
                                        <p:attrNameLst>
                                          <p:attrName>style.visibility</p:attrName>
                                        </p:attrNameLst>
                                      </p:cBhvr>
                                      <p:to>
                                        <p:strVal val="visible"/>
                                      </p:to>
                                    </p:set>
                                    <p:animEffect transition="in" filter="blinds(horizontal)">
                                      <p:cBhvr>
                                        <p:cTn id="21" dur="500"/>
                                        <p:tgtEl>
                                          <p:spTgt spid="2">
                                            <p:txEl>
                                              <p:pRg st="3" end="3"/>
                                            </p:txEl>
                                          </p:spTgt>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2">
                                            <p:txEl>
                                              <p:pRg st="4" end="4"/>
                                            </p:txEl>
                                          </p:spTgt>
                                        </p:tgtEl>
                                        <p:attrNameLst>
                                          <p:attrName>style.visibility</p:attrName>
                                        </p:attrNameLst>
                                      </p:cBhvr>
                                      <p:to>
                                        <p:strVal val="visible"/>
                                      </p:to>
                                    </p:set>
                                    <p:animEffect transition="in" filter="blinds(horizontal)">
                                      <p:cBhvr>
                                        <p:cTn id="24" dur="500"/>
                                        <p:tgtEl>
                                          <p:spTgt spid="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a:t>目前已经有很多公司使用了</a:t>
            </a:r>
            <a:r>
              <a:rPr lang="en-US" altLang="zh-CN" err="1"/>
              <a:t>NoSQL</a:t>
            </a:r>
            <a:r>
              <a:rPr lang="zh-CN" altLang="en-US"/>
              <a:t>数据库</a:t>
            </a:r>
            <a:endParaRPr lang="zh-CN" altLang="en-US" dirty="0"/>
          </a:p>
        </p:txBody>
      </p:sp>
      <p:sp>
        <p:nvSpPr>
          <p:cNvPr id="3" name="标题 2"/>
          <p:cNvSpPr>
            <a:spLocks noGrp="1"/>
          </p:cNvSpPr>
          <p:nvPr>
            <p:ph type="title"/>
          </p:nvPr>
        </p:nvSpPr>
        <p:spPr/>
        <p:txBody>
          <a:bodyPr/>
          <a:lstStyle/>
          <a:p>
            <a:r>
              <a:rPr lang="en-US" altLang="zh-CN"/>
              <a:t>2.1.2  NoSQL</a:t>
            </a:r>
            <a:r>
              <a:rPr lang="zh-CN" altLang="en-US"/>
              <a:t>概述</a:t>
            </a:r>
            <a:endParaRPr lang="zh-CN" altLang="en-US" dirty="0"/>
          </a:p>
        </p:txBody>
      </p:sp>
      <p:pic>
        <p:nvPicPr>
          <p:cNvPr id="1433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5325" y="2564904"/>
            <a:ext cx="7753350" cy="248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775266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4338"/>
                                        </p:tgtEl>
                                        <p:attrNameLst>
                                          <p:attrName>style.visibility</p:attrName>
                                        </p:attrNameLst>
                                      </p:cBhvr>
                                      <p:to>
                                        <p:strVal val="visible"/>
                                      </p:to>
                                    </p:set>
                                    <p:animEffect transition="in" filter="blinds(horizontal)">
                                      <p:cBhvr>
                                        <p:cTn id="7" dur="500"/>
                                        <p:tgtEl>
                                          <p:spTgt spid="143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fontScale="85000" lnSpcReduction="10000"/>
          </a:bodyPr>
          <a:lstStyle/>
          <a:p>
            <a:r>
              <a:rPr lang="zh-CN" altLang="en-US"/>
              <a:t>本章内容</a:t>
            </a:r>
            <a:r>
              <a:rPr lang="en-US" altLang="zh-CN"/>
              <a:t>	</a:t>
            </a:r>
          </a:p>
          <a:p>
            <a:pPr lvl="1"/>
            <a:r>
              <a:rPr lang="en-US" altLang="zh-CN"/>
              <a:t>	2.1 NoSQL</a:t>
            </a:r>
            <a:r>
              <a:rPr lang="zh-CN" altLang="en-US"/>
              <a:t>介绍</a:t>
            </a:r>
          </a:p>
          <a:p>
            <a:pPr lvl="1"/>
            <a:r>
              <a:rPr lang="zh-CN" altLang="en-US"/>
              <a:t>		</a:t>
            </a:r>
            <a:r>
              <a:rPr lang="en-US" altLang="zh-CN"/>
              <a:t>2.1.1NoSQL</a:t>
            </a:r>
            <a:r>
              <a:rPr lang="zh-CN" altLang="en-US"/>
              <a:t>起源及兴起</a:t>
            </a:r>
          </a:p>
          <a:p>
            <a:pPr lvl="1"/>
            <a:r>
              <a:rPr lang="zh-CN" altLang="en-US"/>
              <a:t>		</a:t>
            </a:r>
            <a:r>
              <a:rPr lang="en-US" altLang="zh-CN"/>
              <a:t>2.1.2 NoSQL</a:t>
            </a:r>
            <a:r>
              <a:rPr lang="zh-CN" altLang="en-US"/>
              <a:t>概述</a:t>
            </a:r>
          </a:p>
          <a:p>
            <a:pPr lvl="1"/>
            <a:r>
              <a:rPr lang="zh-CN" altLang="en-US"/>
              <a:t>		</a:t>
            </a:r>
            <a:r>
              <a:rPr lang="en-US" altLang="zh-CN"/>
              <a:t>2.1.3 NoSQL</a:t>
            </a:r>
            <a:r>
              <a:rPr lang="zh-CN" altLang="en-US"/>
              <a:t>与关系数据库的对比</a:t>
            </a:r>
          </a:p>
          <a:p>
            <a:pPr lvl="1"/>
            <a:r>
              <a:rPr lang="zh-CN" altLang="en-US"/>
              <a:t>		</a:t>
            </a:r>
            <a:r>
              <a:rPr lang="en-US" altLang="zh-CN"/>
              <a:t>2.1.4 NoSQL</a:t>
            </a:r>
            <a:r>
              <a:rPr lang="zh-CN" altLang="en-US"/>
              <a:t>的四大类型</a:t>
            </a:r>
          </a:p>
          <a:p>
            <a:pPr lvl="1"/>
            <a:r>
              <a:rPr lang="zh-CN" altLang="en-US"/>
              <a:t>		</a:t>
            </a:r>
            <a:r>
              <a:rPr lang="en-US" altLang="zh-CN"/>
              <a:t>2.1.5 NoSQL</a:t>
            </a:r>
            <a:r>
              <a:rPr lang="zh-CN" altLang="en-US"/>
              <a:t>的三大理论基石</a:t>
            </a:r>
          </a:p>
          <a:p>
            <a:pPr lvl="1"/>
            <a:r>
              <a:rPr lang="zh-CN" altLang="en-US"/>
              <a:t>	</a:t>
            </a:r>
            <a:r>
              <a:rPr lang="en-US" altLang="zh-CN"/>
              <a:t>2.2 NewSQL</a:t>
            </a:r>
            <a:r>
              <a:rPr lang="zh-CN" altLang="en-US"/>
              <a:t>介绍</a:t>
            </a:r>
          </a:p>
          <a:p>
            <a:pPr lvl="1"/>
            <a:r>
              <a:rPr lang="zh-CN" altLang="en-US"/>
              <a:t>		</a:t>
            </a:r>
            <a:r>
              <a:rPr lang="en-US" altLang="zh-CN"/>
              <a:t>2.2.1 NewSQL</a:t>
            </a:r>
            <a:r>
              <a:rPr lang="zh-CN" altLang="en-US"/>
              <a:t>数据库的起源</a:t>
            </a:r>
          </a:p>
          <a:p>
            <a:pPr lvl="1"/>
            <a:r>
              <a:rPr lang="zh-CN" altLang="en-US"/>
              <a:t>		</a:t>
            </a:r>
            <a:r>
              <a:rPr lang="en-US" altLang="zh-CN"/>
              <a:t>2.2.2 NewSQL</a:t>
            </a:r>
            <a:r>
              <a:rPr lang="zh-CN" altLang="en-US"/>
              <a:t>的特性</a:t>
            </a:r>
          </a:p>
          <a:p>
            <a:pPr lvl="1"/>
            <a:r>
              <a:rPr lang="zh-CN" altLang="en-US"/>
              <a:t>		</a:t>
            </a:r>
            <a:r>
              <a:rPr lang="en-US" altLang="zh-CN"/>
              <a:t>2.2.3 NewSQL</a:t>
            </a:r>
            <a:r>
              <a:rPr lang="zh-CN" altLang="en-US"/>
              <a:t>、</a:t>
            </a:r>
            <a:r>
              <a:rPr lang="en-US" altLang="zh-CN"/>
              <a:t>OldSQL</a:t>
            </a:r>
            <a:r>
              <a:rPr lang="zh-CN" altLang="en-US"/>
              <a:t>、</a:t>
            </a:r>
            <a:r>
              <a:rPr lang="en-US" altLang="zh-CN"/>
              <a:t>NoSQL</a:t>
            </a:r>
            <a:r>
              <a:rPr lang="zh-CN" altLang="en-US"/>
              <a:t>三者的关系</a:t>
            </a:r>
          </a:p>
        </p:txBody>
      </p:sp>
      <p:sp>
        <p:nvSpPr>
          <p:cNvPr id="3" name="标题 2"/>
          <p:cNvSpPr>
            <a:spLocks noGrp="1"/>
          </p:cNvSpPr>
          <p:nvPr>
            <p:ph type="title"/>
          </p:nvPr>
        </p:nvSpPr>
        <p:spPr/>
        <p:txBody>
          <a:bodyPr/>
          <a:lstStyle/>
          <a:p>
            <a:r>
              <a:rPr lang="zh-CN" altLang="zh-CN"/>
              <a:t>第</a:t>
            </a:r>
            <a:r>
              <a:rPr lang="en-US" altLang="zh-CN"/>
              <a:t>2</a:t>
            </a:r>
            <a:r>
              <a:rPr lang="zh-CN" altLang="zh-CN"/>
              <a:t>章</a:t>
            </a:r>
            <a:r>
              <a:rPr lang="en-US" altLang="zh-CN"/>
              <a:t> NoSQL</a:t>
            </a:r>
            <a:r>
              <a:rPr lang="zh-CN" altLang="zh-CN"/>
              <a:t>与</a:t>
            </a:r>
            <a:r>
              <a:rPr lang="en-US" altLang="zh-CN"/>
              <a:t>NewSQL</a:t>
            </a:r>
            <a:endParaRPr lang="zh-CN" alt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marL="109728" indent="0">
              <a:buNone/>
            </a:pPr>
            <a:r>
              <a:rPr lang="zh-CN" altLang="en-US" dirty="0"/>
              <a:t>一、在数据库原理方面</a:t>
            </a:r>
          </a:p>
        </p:txBody>
      </p:sp>
      <p:sp>
        <p:nvSpPr>
          <p:cNvPr id="3" name="标题 2"/>
          <p:cNvSpPr>
            <a:spLocks noGrp="1"/>
          </p:cNvSpPr>
          <p:nvPr>
            <p:ph type="title"/>
          </p:nvPr>
        </p:nvSpPr>
        <p:spPr/>
        <p:txBody>
          <a:bodyPr/>
          <a:lstStyle/>
          <a:p>
            <a:r>
              <a:rPr lang="en-US" altLang="zh-CN"/>
              <a:t>2.1.3  NoSQL</a:t>
            </a:r>
            <a:r>
              <a:rPr lang="zh-CN" altLang="en-US"/>
              <a:t>与关系数据库的对比</a:t>
            </a:r>
          </a:p>
        </p:txBody>
      </p:sp>
      <p:pic>
        <p:nvPicPr>
          <p:cNvPr id="307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9552" y="2420888"/>
            <a:ext cx="8208912" cy="303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1547664" y="5733256"/>
            <a:ext cx="7272808" cy="369332"/>
          </a:xfrm>
          <a:prstGeom prst="rect">
            <a:avLst/>
          </a:prstGeom>
          <a:noFill/>
        </p:spPr>
        <p:txBody>
          <a:bodyPr wrap="square" rtlCol="0">
            <a:spAutoFit/>
          </a:bodyPr>
          <a:lstStyle/>
          <a:p>
            <a:r>
              <a:rPr lang="en-US" altLang="zh-CN">
                <a:solidFill>
                  <a:srgbClr val="FF0000"/>
                </a:solidFill>
                <a:latin typeface="Times New Roman" pitchFamily="18" charset="0"/>
                <a:ea typeface="华文中宋" pitchFamily="2" charset="-122"/>
                <a:cs typeface="Times New Roman" pitchFamily="18" charset="0"/>
              </a:rPr>
              <a:t>NoSQL</a:t>
            </a:r>
            <a:r>
              <a:rPr lang="zh-CN" altLang="en-US">
                <a:solidFill>
                  <a:srgbClr val="FF0000"/>
                </a:solidFill>
                <a:latin typeface="Times New Roman" pitchFamily="18" charset="0"/>
                <a:ea typeface="华文中宋" pitchFamily="2" charset="-122"/>
                <a:cs typeface="Times New Roman" pitchFamily="18" charset="0"/>
              </a:rPr>
              <a:t>还分为不同的产品类型，每个类型还有自己的规范</a:t>
            </a:r>
          </a:p>
        </p:txBody>
      </p:sp>
    </p:spTree>
    <p:extLst>
      <p:ext uri="{BB962C8B-B14F-4D97-AF65-F5344CB8AC3E}">
        <p14:creationId xmlns:p14="http://schemas.microsoft.com/office/powerpoint/2010/main" val="9192092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marL="109728" indent="0">
              <a:buNone/>
            </a:pPr>
            <a:r>
              <a:rPr lang="zh-CN" altLang="en-US" dirty="0"/>
              <a:t>二、在数据规模方面</a:t>
            </a:r>
          </a:p>
        </p:txBody>
      </p:sp>
      <p:sp>
        <p:nvSpPr>
          <p:cNvPr id="3" name="标题 2"/>
          <p:cNvSpPr>
            <a:spLocks noGrp="1"/>
          </p:cNvSpPr>
          <p:nvPr>
            <p:ph type="title"/>
          </p:nvPr>
        </p:nvSpPr>
        <p:spPr/>
        <p:txBody>
          <a:bodyPr/>
          <a:lstStyle/>
          <a:p>
            <a:r>
              <a:rPr lang="en-US" altLang="zh-CN"/>
              <a:t>2.1.3  NoSQL</a:t>
            </a:r>
            <a:r>
              <a:rPr lang="zh-CN" altLang="en-US"/>
              <a:t>与关系数据库的对比</a:t>
            </a:r>
          </a:p>
        </p:txBody>
      </p:sp>
      <p:pic>
        <p:nvPicPr>
          <p:cNvPr id="409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3528" y="2204864"/>
            <a:ext cx="8568952" cy="3111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圆角矩形 4"/>
          <p:cNvSpPr/>
          <p:nvPr/>
        </p:nvSpPr>
        <p:spPr>
          <a:xfrm>
            <a:off x="1691679" y="5500600"/>
            <a:ext cx="6688931" cy="504056"/>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just" fontAlgn="base">
              <a:spcBef>
                <a:spcPct val="0"/>
              </a:spcBef>
              <a:spcAft>
                <a:spcPct val="0"/>
              </a:spcAft>
            </a:pPr>
            <a:r>
              <a:rPr lang="en-US" altLang="zh-CN" sz="1900" dirty="0" err="1">
                <a:solidFill>
                  <a:srgbClr val="000000"/>
                </a:solidFill>
                <a:latin typeface="华文中宋" pitchFamily="2" charset="-122"/>
                <a:ea typeface="华文中宋" pitchFamily="2" charset="-122"/>
              </a:rPr>
              <a:t>NoSQL</a:t>
            </a:r>
            <a:r>
              <a:rPr lang="zh-CN" altLang="zh-CN" sz="1900" dirty="0">
                <a:solidFill>
                  <a:srgbClr val="000000"/>
                </a:solidFill>
                <a:latin typeface="华文中宋" pitchFamily="2" charset="-122"/>
                <a:ea typeface="华文中宋" pitchFamily="2" charset="-122"/>
              </a:rPr>
              <a:t>可以很容易通过</a:t>
            </a:r>
            <a:r>
              <a:rPr lang="zh-CN" altLang="zh-CN" sz="1900">
                <a:solidFill>
                  <a:srgbClr val="000000"/>
                </a:solidFill>
                <a:latin typeface="华文中宋" pitchFamily="2" charset="-122"/>
                <a:ea typeface="华文中宋" pitchFamily="2" charset="-122"/>
              </a:rPr>
              <a:t>添加更多</a:t>
            </a:r>
            <a:r>
              <a:rPr lang="zh-CN" altLang="en-US" sz="1900">
                <a:solidFill>
                  <a:srgbClr val="000000"/>
                </a:solidFill>
                <a:latin typeface="华文中宋" pitchFamily="2" charset="-122"/>
                <a:ea typeface="华文中宋" pitchFamily="2" charset="-122"/>
              </a:rPr>
              <a:t>节点</a:t>
            </a:r>
            <a:r>
              <a:rPr lang="zh-CN" altLang="zh-CN" sz="1900">
                <a:solidFill>
                  <a:srgbClr val="000000"/>
                </a:solidFill>
                <a:latin typeface="华文中宋" pitchFamily="2" charset="-122"/>
                <a:ea typeface="华文中宋" pitchFamily="2" charset="-122"/>
              </a:rPr>
              <a:t>来</a:t>
            </a:r>
            <a:r>
              <a:rPr lang="zh-CN" altLang="zh-CN" sz="1900" dirty="0">
                <a:solidFill>
                  <a:srgbClr val="000000"/>
                </a:solidFill>
                <a:latin typeface="华文中宋" pitchFamily="2" charset="-122"/>
                <a:ea typeface="华文中宋" pitchFamily="2" charset="-122"/>
              </a:rPr>
              <a:t>支持更大规模的数据</a:t>
            </a:r>
          </a:p>
        </p:txBody>
      </p:sp>
    </p:spTree>
    <p:extLst>
      <p:ext uri="{BB962C8B-B14F-4D97-AF65-F5344CB8AC3E}">
        <p14:creationId xmlns:p14="http://schemas.microsoft.com/office/powerpoint/2010/main" val="9005110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marL="109728" indent="0">
              <a:buNone/>
            </a:pPr>
            <a:r>
              <a:rPr lang="zh-CN" altLang="en-US" dirty="0"/>
              <a:t>三、在数据库模式方面</a:t>
            </a:r>
          </a:p>
        </p:txBody>
      </p:sp>
      <p:sp>
        <p:nvSpPr>
          <p:cNvPr id="3" name="标题 2"/>
          <p:cNvSpPr>
            <a:spLocks noGrp="1"/>
          </p:cNvSpPr>
          <p:nvPr>
            <p:ph type="title"/>
          </p:nvPr>
        </p:nvSpPr>
        <p:spPr/>
        <p:txBody>
          <a:bodyPr/>
          <a:lstStyle/>
          <a:p>
            <a:r>
              <a:rPr lang="en-US" altLang="zh-CN"/>
              <a:t>2.1.3  NoSQL</a:t>
            </a:r>
            <a:r>
              <a:rPr lang="zh-CN" altLang="en-US"/>
              <a:t>与关系数据库的对比</a:t>
            </a:r>
            <a:endParaRPr lang="zh-CN" altLang="en-US" dirty="0"/>
          </a:p>
        </p:txBody>
      </p:sp>
      <p:pic>
        <p:nvPicPr>
          <p:cNvPr id="512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9552" y="2204864"/>
            <a:ext cx="8136904" cy="3194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851887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marL="109728" indent="0">
              <a:buNone/>
            </a:pPr>
            <a:r>
              <a:rPr lang="zh-CN" altLang="en-US" dirty="0"/>
              <a:t>四、在查询效率方面</a:t>
            </a:r>
            <a:endParaRPr lang="en-US" altLang="zh-CN" dirty="0"/>
          </a:p>
          <a:p>
            <a:pPr marL="109728" indent="0">
              <a:buNone/>
            </a:pPr>
            <a:endParaRPr lang="zh-CN" altLang="en-US" dirty="0"/>
          </a:p>
        </p:txBody>
      </p:sp>
      <p:sp>
        <p:nvSpPr>
          <p:cNvPr id="3" name="标题 2"/>
          <p:cNvSpPr>
            <a:spLocks noGrp="1"/>
          </p:cNvSpPr>
          <p:nvPr>
            <p:ph type="title"/>
          </p:nvPr>
        </p:nvSpPr>
        <p:spPr/>
        <p:txBody>
          <a:bodyPr/>
          <a:lstStyle/>
          <a:p>
            <a:r>
              <a:rPr lang="en-US" altLang="zh-CN"/>
              <a:t>2.1.3  NoSQL</a:t>
            </a:r>
            <a:r>
              <a:rPr lang="zh-CN" altLang="en-US"/>
              <a:t>与关系数据库的对比</a:t>
            </a:r>
            <a:endParaRPr lang="zh-CN" altLang="en-US" dirty="0"/>
          </a:p>
        </p:txBody>
      </p:sp>
      <p:pic>
        <p:nvPicPr>
          <p:cNvPr id="614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5536" y="2204864"/>
            <a:ext cx="8352928" cy="3194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310563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marL="109728" indent="0">
              <a:buNone/>
            </a:pPr>
            <a:r>
              <a:rPr lang="zh-CN" altLang="en-US" dirty="0"/>
              <a:t>五、在事务一致性方面</a:t>
            </a:r>
          </a:p>
        </p:txBody>
      </p:sp>
      <p:sp>
        <p:nvSpPr>
          <p:cNvPr id="3" name="标题 2"/>
          <p:cNvSpPr>
            <a:spLocks noGrp="1"/>
          </p:cNvSpPr>
          <p:nvPr>
            <p:ph type="title"/>
          </p:nvPr>
        </p:nvSpPr>
        <p:spPr/>
        <p:txBody>
          <a:bodyPr/>
          <a:lstStyle/>
          <a:p>
            <a:r>
              <a:rPr lang="en-US" altLang="zh-CN" dirty="0" err="1"/>
              <a:t>NoSQL</a:t>
            </a:r>
            <a:r>
              <a:rPr lang="zh-CN" altLang="en-US" dirty="0"/>
              <a:t>与关系型数据库的比较</a:t>
            </a:r>
          </a:p>
        </p:txBody>
      </p:sp>
      <p:pic>
        <p:nvPicPr>
          <p:cNvPr id="717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1520" y="2204864"/>
            <a:ext cx="8568952" cy="314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3377883" y="5445224"/>
            <a:ext cx="5040560" cy="646331"/>
          </a:xfrm>
          <a:prstGeom prst="rect">
            <a:avLst/>
          </a:prstGeom>
          <a:noFill/>
        </p:spPr>
        <p:txBody>
          <a:bodyPr wrap="square" rtlCol="0">
            <a:spAutoFit/>
          </a:bodyPr>
          <a:lstStyle/>
          <a:p>
            <a:pPr marL="0" lvl="1" indent="0"/>
            <a:r>
              <a:rPr lang="en-US" altLang="zh-CN">
                <a:solidFill>
                  <a:srgbClr val="FF0000"/>
                </a:solidFill>
                <a:latin typeface="Times New Roman" pitchFamily="18" charset="0"/>
                <a:ea typeface="华文中宋" pitchFamily="2" charset="-122"/>
                <a:cs typeface="Times New Roman" pitchFamily="18" charset="0"/>
              </a:rPr>
              <a:t>ACID</a:t>
            </a:r>
            <a:r>
              <a:rPr lang="zh-CN" altLang="en-US">
                <a:solidFill>
                  <a:srgbClr val="FF0000"/>
                </a:solidFill>
                <a:latin typeface="Times New Roman" pitchFamily="18" charset="0"/>
                <a:ea typeface="华文中宋" pitchFamily="2" charset="-122"/>
                <a:cs typeface="Times New Roman" pitchFamily="18" charset="0"/>
              </a:rPr>
              <a:t>：</a:t>
            </a:r>
            <a:r>
              <a:rPr lang="zh-CN" altLang="en-US">
                <a:solidFill>
                  <a:srgbClr val="FF0000"/>
                </a:solidFill>
              </a:rPr>
              <a:t>原子性、一致性、独立性、持久性</a:t>
            </a:r>
            <a:endParaRPr lang="en-US" altLang="zh-CN">
              <a:solidFill>
                <a:srgbClr val="FF0000"/>
              </a:solidFill>
            </a:endParaRPr>
          </a:p>
          <a:p>
            <a:r>
              <a:rPr lang="en-US" altLang="zh-CN">
                <a:solidFill>
                  <a:srgbClr val="FF0000"/>
                </a:solidFill>
                <a:latin typeface="Times New Roman" pitchFamily="18" charset="0"/>
                <a:ea typeface="华文中宋" pitchFamily="2" charset="-122"/>
                <a:cs typeface="Times New Roman" pitchFamily="18" charset="0"/>
              </a:rPr>
              <a:t>NoSQL</a:t>
            </a:r>
            <a:r>
              <a:rPr lang="zh-CN" altLang="en-US">
                <a:solidFill>
                  <a:srgbClr val="FF0000"/>
                </a:solidFill>
                <a:latin typeface="Times New Roman" pitchFamily="18" charset="0"/>
                <a:ea typeface="华文中宋" pitchFamily="2" charset="-122"/>
                <a:cs typeface="Times New Roman" pitchFamily="18" charset="0"/>
              </a:rPr>
              <a:t>采用的是</a:t>
            </a:r>
            <a:r>
              <a:rPr lang="en-US" altLang="zh-CN">
                <a:solidFill>
                  <a:srgbClr val="FF0000"/>
                </a:solidFill>
                <a:latin typeface="Times New Roman" pitchFamily="18" charset="0"/>
                <a:ea typeface="华文中宋" pitchFamily="2" charset="-122"/>
                <a:cs typeface="Times New Roman" pitchFamily="18" charset="0"/>
              </a:rPr>
              <a:t>BASE</a:t>
            </a:r>
            <a:r>
              <a:rPr lang="zh-CN" altLang="en-US">
                <a:solidFill>
                  <a:srgbClr val="FF0000"/>
                </a:solidFill>
                <a:latin typeface="Times New Roman" pitchFamily="18" charset="0"/>
                <a:ea typeface="华文中宋" pitchFamily="2" charset="-122"/>
                <a:cs typeface="Times New Roman" pitchFamily="18" charset="0"/>
              </a:rPr>
              <a:t>模型，最终一致性</a:t>
            </a:r>
          </a:p>
        </p:txBody>
      </p:sp>
      <p:sp>
        <p:nvSpPr>
          <p:cNvPr id="6" name="TextBox 5"/>
          <p:cNvSpPr txBox="1"/>
          <p:nvPr/>
        </p:nvSpPr>
        <p:spPr>
          <a:xfrm>
            <a:off x="4932040" y="4797152"/>
            <a:ext cx="3168352" cy="369332"/>
          </a:xfrm>
          <a:prstGeom prst="rect">
            <a:avLst/>
          </a:prstGeom>
          <a:solidFill>
            <a:schemeClr val="bg2">
              <a:lumMod val="50000"/>
            </a:schemeClr>
          </a:solidFill>
        </p:spPr>
        <p:txBody>
          <a:bodyPr wrap="square" rtlCol="0">
            <a:spAutoFit/>
          </a:bodyPr>
          <a:lstStyle/>
          <a:p>
            <a:r>
              <a:rPr lang="zh-CN" altLang="en-US">
                <a:solidFill>
                  <a:schemeClr val="bg1"/>
                </a:solidFill>
              </a:rPr>
              <a:t>不保证事务一致性</a:t>
            </a:r>
          </a:p>
        </p:txBody>
      </p:sp>
    </p:spTree>
    <p:extLst>
      <p:ext uri="{BB962C8B-B14F-4D97-AF65-F5344CB8AC3E}">
        <p14:creationId xmlns:p14="http://schemas.microsoft.com/office/powerpoint/2010/main" val="8376153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marL="109728" indent="0">
              <a:buNone/>
            </a:pPr>
            <a:r>
              <a:rPr lang="zh-CN" altLang="en-US" dirty="0"/>
              <a:t>六、在数据完整性方面</a:t>
            </a:r>
          </a:p>
        </p:txBody>
      </p:sp>
      <p:sp>
        <p:nvSpPr>
          <p:cNvPr id="3" name="标题 2"/>
          <p:cNvSpPr>
            <a:spLocks noGrp="1"/>
          </p:cNvSpPr>
          <p:nvPr>
            <p:ph type="title"/>
          </p:nvPr>
        </p:nvSpPr>
        <p:spPr/>
        <p:txBody>
          <a:bodyPr/>
          <a:lstStyle/>
          <a:p>
            <a:r>
              <a:rPr lang="en-US" altLang="zh-CN" dirty="0" err="1"/>
              <a:t>NoSQL</a:t>
            </a:r>
            <a:r>
              <a:rPr lang="zh-CN" altLang="en-US" dirty="0"/>
              <a:t>与关系型数据库的比较</a:t>
            </a:r>
          </a:p>
        </p:txBody>
      </p:sp>
      <p:pic>
        <p:nvPicPr>
          <p:cNvPr id="819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7544" y="2187550"/>
            <a:ext cx="8208912" cy="3041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683568" y="5319536"/>
            <a:ext cx="8208912" cy="369332"/>
          </a:xfrm>
          <a:prstGeom prst="rect">
            <a:avLst/>
          </a:prstGeom>
          <a:noFill/>
        </p:spPr>
        <p:txBody>
          <a:bodyPr wrap="square" rtlCol="0">
            <a:spAutoFit/>
          </a:bodyPr>
          <a:lstStyle/>
          <a:p>
            <a:r>
              <a:rPr lang="zh-CN" altLang="en-US">
                <a:latin typeface="Times New Roman" pitchFamily="18" charset="0"/>
                <a:ea typeface="华文中宋" pitchFamily="2" charset="-122"/>
                <a:cs typeface="Times New Roman" pitchFamily="18" charset="0"/>
              </a:rPr>
              <a:t>关系数据库完整性：实体完整性、域完整性、参照完整性、用户定义完整性</a:t>
            </a:r>
          </a:p>
        </p:txBody>
      </p:sp>
    </p:spTree>
    <p:extLst>
      <p:ext uri="{BB962C8B-B14F-4D97-AF65-F5344CB8AC3E}">
        <p14:creationId xmlns:p14="http://schemas.microsoft.com/office/powerpoint/2010/main" val="3749378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marL="109728" indent="0">
              <a:buNone/>
            </a:pPr>
            <a:r>
              <a:rPr lang="zh-CN" altLang="en-US" dirty="0"/>
              <a:t>七、在可扩展性方面</a:t>
            </a:r>
          </a:p>
        </p:txBody>
      </p:sp>
      <p:sp>
        <p:nvSpPr>
          <p:cNvPr id="3" name="标题 2"/>
          <p:cNvSpPr>
            <a:spLocks noGrp="1"/>
          </p:cNvSpPr>
          <p:nvPr>
            <p:ph type="title"/>
          </p:nvPr>
        </p:nvSpPr>
        <p:spPr/>
        <p:txBody>
          <a:bodyPr/>
          <a:lstStyle/>
          <a:p>
            <a:r>
              <a:rPr lang="en-US" altLang="zh-CN" dirty="0" err="1"/>
              <a:t>NoSQL</a:t>
            </a:r>
            <a:r>
              <a:rPr lang="zh-CN" altLang="en-US" dirty="0"/>
              <a:t>与关系型数据库的比较</a:t>
            </a:r>
          </a:p>
        </p:txBody>
      </p:sp>
      <p:pic>
        <p:nvPicPr>
          <p:cNvPr id="9219"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0632" y="2492896"/>
            <a:ext cx="7761808" cy="3168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183933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marL="109728" indent="0">
              <a:buNone/>
            </a:pPr>
            <a:r>
              <a:rPr lang="zh-CN" altLang="en-US" dirty="0"/>
              <a:t>八、在可用性方面</a:t>
            </a:r>
          </a:p>
        </p:txBody>
      </p:sp>
      <p:sp>
        <p:nvSpPr>
          <p:cNvPr id="3" name="标题 2"/>
          <p:cNvSpPr>
            <a:spLocks noGrp="1"/>
          </p:cNvSpPr>
          <p:nvPr>
            <p:ph type="title"/>
          </p:nvPr>
        </p:nvSpPr>
        <p:spPr>
          <a:xfrm>
            <a:off x="467544" y="260648"/>
            <a:ext cx="8075240" cy="1143000"/>
          </a:xfrm>
        </p:spPr>
        <p:txBody>
          <a:bodyPr/>
          <a:lstStyle/>
          <a:p>
            <a:r>
              <a:rPr lang="en-US" altLang="zh-CN"/>
              <a:t>2.1.3  NoSQL</a:t>
            </a:r>
            <a:r>
              <a:rPr lang="zh-CN" altLang="en-US"/>
              <a:t>与关系数据库的对比</a:t>
            </a:r>
            <a:endParaRPr lang="zh-CN" altLang="en-US" dirty="0"/>
          </a:p>
        </p:txBody>
      </p:sp>
      <p:pic>
        <p:nvPicPr>
          <p:cNvPr id="1024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9552" y="2348880"/>
            <a:ext cx="8352928" cy="3175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2928011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marL="109728" indent="0">
              <a:buNone/>
            </a:pPr>
            <a:r>
              <a:rPr lang="zh-CN" altLang="en-US" dirty="0"/>
              <a:t>九、在标准化方面</a:t>
            </a:r>
          </a:p>
        </p:txBody>
      </p:sp>
      <p:sp>
        <p:nvSpPr>
          <p:cNvPr id="3" name="标题 2"/>
          <p:cNvSpPr>
            <a:spLocks noGrp="1"/>
          </p:cNvSpPr>
          <p:nvPr>
            <p:ph type="title"/>
          </p:nvPr>
        </p:nvSpPr>
        <p:spPr/>
        <p:txBody>
          <a:bodyPr/>
          <a:lstStyle/>
          <a:p>
            <a:r>
              <a:rPr lang="en-US" altLang="zh-CN"/>
              <a:t>2.1.3  NoSQL</a:t>
            </a:r>
            <a:r>
              <a:rPr lang="zh-CN" altLang="en-US"/>
              <a:t>与关系数据库的对比</a:t>
            </a:r>
            <a:endParaRPr lang="zh-CN" altLang="en-US" dirty="0"/>
          </a:p>
        </p:txBody>
      </p:sp>
      <p:pic>
        <p:nvPicPr>
          <p:cNvPr id="1126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1560" y="2276872"/>
            <a:ext cx="7920880" cy="3162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827584" y="5517232"/>
            <a:ext cx="7704856" cy="646331"/>
          </a:xfrm>
          <a:prstGeom prst="rect">
            <a:avLst/>
          </a:prstGeom>
          <a:noFill/>
        </p:spPr>
        <p:txBody>
          <a:bodyPr wrap="square" rtlCol="0">
            <a:spAutoFit/>
          </a:bodyPr>
          <a:lstStyle/>
          <a:p>
            <a:r>
              <a:rPr lang="zh-CN" altLang="en-US">
                <a:latin typeface="Times New Roman" pitchFamily="18" charset="0"/>
                <a:ea typeface="华文中宋" pitchFamily="2" charset="-122"/>
                <a:cs typeface="Times New Roman" pitchFamily="18" charset="0"/>
              </a:rPr>
              <a:t>不同厂家的关系型数据库，均可用同一套标准访问，不同关系型数据库之间数据可以方便的相互导入导出</a:t>
            </a:r>
          </a:p>
        </p:txBody>
      </p:sp>
    </p:spTree>
    <p:extLst>
      <p:ext uri="{BB962C8B-B14F-4D97-AF65-F5344CB8AC3E}">
        <p14:creationId xmlns:p14="http://schemas.microsoft.com/office/powerpoint/2010/main" val="20648182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marL="109728" indent="0">
              <a:buNone/>
            </a:pPr>
            <a:r>
              <a:rPr lang="zh-CN" altLang="en-US" dirty="0"/>
              <a:t>十、在技术支持方面</a:t>
            </a:r>
            <a:endParaRPr lang="en-US" altLang="zh-CN" dirty="0"/>
          </a:p>
          <a:p>
            <a:pPr marL="109728" indent="0">
              <a:buNone/>
            </a:pPr>
            <a:endParaRPr lang="zh-CN" altLang="en-US" dirty="0"/>
          </a:p>
        </p:txBody>
      </p:sp>
      <p:sp>
        <p:nvSpPr>
          <p:cNvPr id="3" name="标题 2"/>
          <p:cNvSpPr>
            <a:spLocks noGrp="1"/>
          </p:cNvSpPr>
          <p:nvPr>
            <p:ph type="title"/>
          </p:nvPr>
        </p:nvSpPr>
        <p:spPr/>
        <p:txBody>
          <a:bodyPr/>
          <a:lstStyle/>
          <a:p>
            <a:r>
              <a:rPr lang="en-US" altLang="zh-CN" dirty="0" err="1"/>
              <a:t>NoSQL</a:t>
            </a:r>
            <a:r>
              <a:rPr lang="zh-CN" altLang="en-US" dirty="0"/>
              <a:t>与关系型数据库的比较</a:t>
            </a:r>
          </a:p>
        </p:txBody>
      </p:sp>
      <p:pic>
        <p:nvPicPr>
          <p:cNvPr id="1229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3528" y="2348880"/>
            <a:ext cx="8676456" cy="3282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643256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a:t>本节内容</a:t>
            </a:r>
            <a:endParaRPr lang="en-US" altLang="zh-CN"/>
          </a:p>
          <a:p>
            <a:pPr lvl="1"/>
            <a:r>
              <a:rPr lang="en-US" altLang="zh-CN"/>
              <a:t>2.1.1 NoSQL</a:t>
            </a:r>
            <a:r>
              <a:rPr lang="zh-CN" altLang="en-US"/>
              <a:t>起源及兴起</a:t>
            </a:r>
          </a:p>
          <a:p>
            <a:pPr lvl="1"/>
            <a:r>
              <a:rPr lang="en-US" altLang="zh-CN"/>
              <a:t>2.1.2  NoSQL</a:t>
            </a:r>
            <a:r>
              <a:rPr lang="zh-CN" altLang="en-US"/>
              <a:t>概述</a:t>
            </a:r>
          </a:p>
          <a:p>
            <a:pPr lvl="1"/>
            <a:r>
              <a:rPr lang="en-US" altLang="zh-CN"/>
              <a:t>2.1.3  NoSQL</a:t>
            </a:r>
            <a:r>
              <a:rPr lang="zh-CN" altLang="en-US"/>
              <a:t>与关系数据库的对比</a:t>
            </a:r>
          </a:p>
          <a:p>
            <a:pPr lvl="1"/>
            <a:r>
              <a:rPr lang="en-US" altLang="zh-CN"/>
              <a:t>2.1.4  NoSQL</a:t>
            </a:r>
            <a:r>
              <a:rPr lang="zh-CN" altLang="en-US"/>
              <a:t>的四大类型</a:t>
            </a:r>
          </a:p>
          <a:p>
            <a:pPr lvl="1"/>
            <a:r>
              <a:rPr lang="en-US" altLang="zh-CN"/>
              <a:t>2.1.5  NoSQL</a:t>
            </a:r>
            <a:r>
              <a:rPr lang="zh-CN" altLang="en-US"/>
              <a:t>的理论基石</a:t>
            </a:r>
            <a:endParaRPr lang="en-US" altLang="zh-CN"/>
          </a:p>
          <a:p>
            <a:pPr lvl="1"/>
            <a:endParaRPr lang="zh-CN" altLang="en-US"/>
          </a:p>
          <a:p>
            <a:endParaRPr lang="zh-CN" altLang="en-US" dirty="0"/>
          </a:p>
          <a:p>
            <a:endParaRPr lang="zh-CN" altLang="en-US" dirty="0"/>
          </a:p>
        </p:txBody>
      </p:sp>
      <p:sp>
        <p:nvSpPr>
          <p:cNvPr id="3" name="标题 2"/>
          <p:cNvSpPr>
            <a:spLocks noGrp="1"/>
          </p:cNvSpPr>
          <p:nvPr>
            <p:ph type="title"/>
          </p:nvPr>
        </p:nvSpPr>
        <p:spPr/>
        <p:txBody>
          <a:bodyPr/>
          <a:lstStyle/>
          <a:p>
            <a:r>
              <a:rPr lang="en-US" altLang="zh-CN"/>
              <a:t>2.1 NoSQL</a:t>
            </a:r>
            <a:r>
              <a:rPr lang="zh-CN" altLang="en-US"/>
              <a:t>介绍</a:t>
            </a:r>
            <a:endParaRPr lang="zh-CN" altLang="en-US" dirty="0"/>
          </a:p>
        </p:txBody>
      </p:sp>
    </p:spTree>
    <p:extLst>
      <p:ext uri="{BB962C8B-B14F-4D97-AF65-F5344CB8AC3E}">
        <p14:creationId xmlns:p14="http://schemas.microsoft.com/office/powerpoint/2010/main" val="39958108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marL="109728" indent="0">
              <a:buNone/>
            </a:pPr>
            <a:r>
              <a:rPr lang="zh-CN" altLang="en-US" dirty="0"/>
              <a:t>十一、在可维护方面</a:t>
            </a:r>
          </a:p>
        </p:txBody>
      </p:sp>
      <p:sp>
        <p:nvSpPr>
          <p:cNvPr id="3" name="标题 2"/>
          <p:cNvSpPr>
            <a:spLocks noGrp="1"/>
          </p:cNvSpPr>
          <p:nvPr>
            <p:ph type="title"/>
          </p:nvPr>
        </p:nvSpPr>
        <p:spPr/>
        <p:txBody>
          <a:bodyPr/>
          <a:lstStyle/>
          <a:p>
            <a:r>
              <a:rPr lang="en-US" altLang="zh-CN"/>
              <a:t>2.1.3  NoSQL</a:t>
            </a:r>
            <a:r>
              <a:rPr lang="zh-CN" altLang="en-US"/>
              <a:t>与关系数据库的对比</a:t>
            </a:r>
            <a:endParaRPr lang="zh-CN" altLang="en-US" dirty="0"/>
          </a:p>
        </p:txBody>
      </p:sp>
      <p:pic>
        <p:nvPicPr>
          <p:cNvPr id="1331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5536" y="2348880"/>
            <a:ext cx="8477076" cy="3251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959207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a:t>关系数据库的优势</a:t>
            </a:r>
            <a:endParaRPr lang="en-US" altLang="zh-CN" dirty="0"/>
          </a:p>
          <a:p>
            <a:endParaRPr lang="en-US" altLang="zh-CN" dirty="0"/>
          </a:p>
          <a:p>
            <a:endParaRPr lang="en-US" altLang="zh-CN" dirty="0"/>
          </a:p>
          <a:p>
            <a:endParaRPr lang="en-US" altLang="zh-CN" dirty="0"/>
          </a:p>
          <a:p>
            <a:endParaRPr lang="en-US" altLang="zh-CN" dirty="0"/>
          </a:p>
        </p:txBody>
      </p:sp>
      <p:sp>
        <p:nvSpPr>
          <p:cNvPr id="3" name="标题 2"/>
          <p:cNvSpPr>
            <a:spLocks noGrp="1"/>
          </p:cNvSpPr>
          <p:nvPr>
            <p:ph type="title"/>
          </p:nvPr>
        </p:nvSpPr>
        <p:spPr/>
        <p:txBody>
          <a:bodyPr/>
          <a:lstStyle/>
          <a:p>
            <a:r>
              <a:rPr lang="en-US" altLang="zh-CN"/>
              <a:t>2.1.3  NoSQL</a:t>
            </a:r>
            <a:r>
              <a:rPr lang="zh-CN" altLang="en-US"/>
              <a:t>与关系数据库的对比</a:t>
            </a:r>
            <a:endParaRPr lang="zh-CN" altLang="en-US" dirty="0"/>
          </a:p>
        </p:txBody>
      </p:sp>
      <p:graphicFrame>
        <p:nvGraphicFramePr>
          <p:cNvPr id="4" name="图示 3"/>
          <p:cNvGraphicFramePr/>
          <p:nvPr>
            <p:extLst>
              <p:ext uri="{D42A27DB-BD31-4B8C-83A1-F6EECF244321}">
                <p14:modId xmlns:p14="http://schemas.microsoft.com/office/powerpoint/2010/main" val="929950966"/>
              </p:ext>
            </p:extLst>
          </p:nvPr>
        </p:nvGraphicFramePr>
        <p:xfrm>
          <a:off x="971600" y="1700808"/>
          <a:ext cx="6912768" cy="46085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779497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a:t>关系数据库的劣势</a:t>
            </a:r>
          </a:p>
          <a:p>
            <a:endParaRPr lang="zh-CN" altLang="en-US" dirty="0"/>
          </a:p>
        </p:txBody>
      </p:sp>
      <p:sp>
        <p:nvSpPr>
          <p:cNvPr id="3" name="标题 2"/>
          <p:cNvSpPr>
            <a:spLocks noGrp="1"/>
          </p:cNvSpPr>
          <p:nvPr>
            <p:ph type="title"/>
          </p:nvPr>
        </p:nvSpPr>
        <p:spPr/>
        <p:txBody>
          <a:bodyPr/>
          <a:lstStyle/>
          <a:p>
            <a:r>
              <a:rPr lang="en-US" altLang="zh-CN"/>
              <a:t>2.1.3  NoSQL</a:t>
            </a:r>
            <a:r>
              <a:rPr lang="zh-CN" altLang="en-US"/>
              <a:t>与关系数据库的对比</a:t>
            </a:r>
          </a:p>
        </p:txBody>
      </p:sp>
      <p:graphicFrame>
        <p:nvGraphicFramePr>
          <p:cNvPr id="4" name="图示 3"/>
          <p:cNvGraphicFramePr/>
          <p:nvPr>
            <p:extLst>
              <p:ext uri="{D42A27DB-BD31-4B8C-83A1-F6EECF244321}">
                <p14:modId xmlns:p14="http://schemas.microsoft.com/office/powerpoint/2010/main" val="1051226815"/>
              </p:ext>
            </p:extLst>
          </p:nvPr>
        </p:nvGraphicFramePr>
        <p:xfrm>
          <a:off x="467544" y="2204864"/>
          <a:ext cx="8352928" cy="403244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5478679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57200" y="1481328"/>
            <a:ext cx="7499176" cy="4683975"/>
          </a:xfrm>
        </p:spPr>
        <p:txBody>
          <a:bodyPr>
            <a:normAutofit/>
          </a:bodyPr>
          <a:lstStyle/>
          <a:p>
            <a:r>
              <a:rPr lang="en-US" altLang="zh-CN" dirty="0" err="1"/>
              <a:t>NoSQL</a:t>
            </a:r>
            <a:r>
              <a:rPr lang="zh-CN" altLang="en-US" dirty="0"/>
              <a:t>数据库</a:t>
            </a:r>
            <a:r>
              <a:rPr lang="zh-CN" altLang="en-US"/>
              <a:t>的优势</a:t>
            </a:r>
            <a:endParaRPr lang="en-US" altLang="zh-CN"/>
          </a:p>
          <a:p>
            <a:pPr marL="736092" lvl="1" indent="-342900">
              <a:buFont typeface="Wingdings" pitchFamily="2" charset="2"/>
              <a:buChar char="Ø"/>
            </a:pPr>
            <a:r>
              <a:rPr lang="zh-CN" altLang="en-US"/>
              <a:t>支持超大规模的数据存储</a:t>
            </a:r>
            <a:endParaRPr lang="en-US" altLang="zh-CN"/>
          </a:p>
          <a:p>
            <a:pPr marL="736092" lvl="1" indent="-342900">
              <a:buFont typeface="Wingdings" pitchFamily="2" charset="2"/>
              <a:buChar char="Ø"/>
            </a:pPr>
            <a:endParaRPr lang="en-US" altLang="zh-CN" dirty="0"/>
          </a:p>
          <a:p>
            <a:pPr marL="736092" lvl="1" indent="-342900">
              <a:buFont typeface="Wingdings" pitchFamily="2" charset="2"/>
              <a:buChar char="Ø"/>
            </a:pPr>
            <a:r>
              <a:rPr lang="zh-CN" altLang="en-US" dirty="0"/>
              <a:t>灵活</a:t>
            </a:r>
            <a:r>
              <a:rPr lang="zh-CN" altLang="en-US"/>
              <a:t>的数据模型</a:t>
            </a:r>
            <a:endParaRPr lang="en-US" altLang="zh-CN"/>
          </a:p>
          <a:p>
            <a:pPr marL="736092" lvl="1" indent="-342900">
              <a:buFont typeface="Wingdings" pitchFamily="2" charset="2"/>
              <a:buChar char="Ø"/>
            </a:pPr>
            <a:endParaRPr lang="en-US" altLang="zh-CN"/>
          </a:p>
          <a:p>
            <a:pPr marL="736092" lvl="1" indent="-342900">
              <a:buFont typeface="Wingdings" pitchFamily="2" charset="2"/>
              <a:buChar char="Ø"/>
            </a:pPr>
            <a:r>
              <a:rPr lang="zh-CN" altLang="en-US"/>
              <a:t>强大的水平扩展能力</a:t>
            </a:r>
            <a:endParaRPr lang="en-US" altLang="zh-CN"/>
          </a:p>
          <a:p>
            <a:pPr marL="736092" lvl="1" indent="-342900">
              <a:buFont typeface="Wingdings" pitchFamily="2" charset="2"/>
              <a:buChar char="p"/>
            </a:pPr>
            <a:endParaRPr lang="zh-CN" altLang="en-US" dirty="0"/>
          </a:p>
          <a:p>
            <a:pPr lvl="1">
              <a:buFont typeface="Wingdings" pitchFamily="2" charset="2"/>
              <a:buChar char="Ø"/>
            </a:pPr>
            <a:r>
              <a:rPr lang="zh-CN" altLang="en-US"/>
              <a:t>  可以很好地支持</a:t>
            </a:r>
            <a:r>
              <a:rPr lang="en-US" altLang="zh-CN"/>
              <a:t>Web2.0</a:t>
            </a:r>
            <a:r>
              <a:rPr lang="zh-CN" altLang="en-US"/>
              <a:t>应用</a:t>
            </a:r>
            <a:endParaRPr lang="zh-CN" altLang="en-US" dirty="0"/>
          </a:p>
        </p:txBody>
      </p:sp>
      <p:sp>
        <p:nvSpPr>
          <p:cNvPr id="3" name="标题 2"/>
          <p:cNvSpPr>
            <a:spLocks noGrp="1"/>
          </p:cNvSpPr>
          <p:nvPr>
            <p:ph type="title"/>
          </p:nvPr>
        </p:nvSpPr>
        <p:spPr/>
        <p:txBody>
          <a:bodyPr/>
          <a:lstStyle/>
          <a:p>
            <a:r>
              <a:rPr lang="en-US" altLang="zh-CN"/>
              <a:t>2.1.3  NoSQL</a:t>
            </a:r>
            <a:r>
              <a:rPr lang="zh-CN" altLang="en-US"/>
              <a:t>与关系数据库的对比</a:t>
            </a:r>
          </a:p>
        </p:txBody>
      </p:sp>
    </p:spTree>
    <p:extLst>
      <p:ext uri="{BB962C8B-B14F-4D97-AF65-F5344CB8AC3E}">
        <p14:creationId xmlns:p14="http://schemas.microsoft.com/office/powerpoint/2010/main" val="2186109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anim calcmode="lin" valueType="num">
                                      <p:cBhvr additive="base">
                                        <p:cTn id="13"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anim calcmode="lin" valueType="num">
                                      <p:cBhvr additive="base">
                                        <p:cTn id="19"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
                                            <p:txEl>
                                              <p:pRg st="5" end="5"/>
                                            </p:txEl>
                                          </p:spTgt>
                                        </p:tgtEl>
                                        <p:attrNameLst>
                                          <p:attrName>style.visibility</p:attrName>
                                        </p:attrNameLst>
                                      </p:cBhvr>
                                      <p:to>
                                        <p:strVal val="visible"/>
                                      </p:to>
                                    </p:set>
                                    <p:anim calcmode="lin" valueType="num">
                                      <p:cBhvr additive="base">
                                        <p:cTn id="25" dur="500" fill="hold"/>
                                        <p:tgtEl>
                                          <p:spTgt spid="2">
                                            <p:txEl>
                                              <p:pRg st="5" end="5"/>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
                                            <p:txEl>
                                              <p:pRg st="5" end="5"/>
                                            </p:txEl>
                                          </p:spTgt>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2">
                                            <p:txEl>
                                              <p:pRg st="7" end="7"/>
                                            </p:txEl>
                                          </p:spTgt>
                                        </p:tgtEl>
                                        <p:attrNameLst>
                                          <p:attrName>style.visibility</p:attrName>
                                        </p:attrNameLst>
                                      </p:cBhvr>
                                      <p:to>
                                        <p:strVal val="visible"/>
                                      </p:to>
                                    </p:set>
                                    <p:anim calcmode="lin" valueType="num">
                                      <p:cBhvr additive="base">
                                        <p:cTn id="29" dur="500" fill="hold"/>
                                        <p:tgtEl>
                                          <p:spTgt spid="2">
                                            <p:txEl>
                                              <p:pRg st="7" end="7"/>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2">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a:t>2.1.3  NoSQL</a:t>
            </a:r>
            <a:r>
              <a:rPr lang="zh-CN" altLang="en-US"/>
              <a:t>与关系数据库的对比</a:t>
            </a:r>
          </a:p>
        </p:txBody>
      </p:sp>
      <p:sp>
        <p:nvSpPr>
          <p:cNvPr id="4" name="内容占位符 1"/>
          <p:cNvSpPr txBox="1">
            <a:spLocks/>
          </p:cNvSpPr>
          <p:nvPr/>
        </p:nvSpPr>
        <p:spPr>
          <a:xfrm>
            <a:off x="467544" y="1481328"/>
            <a:ext cx="8064896" cy="4611968"/>
          </a:xfrm>
          <a:prstGeom prst="rect">
            <a:avLst/>
          </a:prstGeom>
        </p:spPr>
        <p:txBody>
          <a:bodyPr vert="horz">
            <a:normAutofit/>
          </a:bodyPr>
          <a:lstStyle>
            <a:lvl1pPr marL="365760" indent="-256032" algn="l" rtl="0" eaLnBrk="1" latinLnBrk="0" hangingPunct="1">
              <a:lnSpc>
                <a:spcPct val="150000"/>
              </a:lnSpc>
              <a:spcBef>
                <a:spcPts val="400"/>
              </a:spcBef>
              <a:spcAft>
                <a:spcPts val="0"/>
              </a:spcAft>
              <a:buClr>
                <a:srgbClr val="C00000"/>
              </a:buClr>
              <a:buSzPct val="68000"/>
              <a:buFont typeface="Wingdings" pitchFamily="2" charset="2"/>
              <a:buChar char="u"/>
              <a:defRPr kumimoji="0" sz="2400" kern="1200">
                <a:solidFill>
                  <a:srgbClr val="C00000"/>
                </a:solidFill>
                <a:latin typeface="Times New Roman" pitchFamily="18" charset="0"/>
                <a:ea typeface="华文中宋" pitchFamily="2" charset="-122"/>
                <a:cs typeface="Times New Roman" pitchFamily="18" charset="0"/>
              </a:defRPr>
            </a:lvl1pPr>
            <a:lvl2pPr marL="621792" indent="-228600" algn="l" rtl="0" eaLnBrk="1" latinLnBrk="0" hangingPunct="1">
              <a:lnSpc>
                <a:spcPct val="150000"/>
              </a:lnSpc>
              <a:spcBef>
                <a:spcPts val="324"/>
              </a:spcBef>
              <a:buClr>
                <a:schemeClr val="accent1"/>
              </a:buClr>
              <a:buFont typeface="Verdana"/>
              <a:buNone/>
              <a:defRPr kumimoji="0" sz="2000" kern="1200">
                <a:solidFill>
                  <a:schemeClr val="tx1"/>
                </a:solidFill>
                <a:latin typeface="Times New Roman" pitchFamily="18" charset="0"/>
                <a:ea typeface="华文中宋" pitchFamily="2" charset="-122"/>
                <a:cs typeface="Times New Roman" pitchFamily="18" charset="0"/>
              </a:defRPr>
            </a:lvl2pPr>
            <a:lvl3pPr marL="859536" indent="-228600" algn="l" rtl="0" eaLnBrk="1" latinLnBrk="0" hangingPunct="1">
              <a:lnSpc>
                <a:spcPct val="150000"/>
              </a:lnSpc>
              <a:spcBef>
                <a:spcPts val="350"/>
              </a:spcBef>
              <a:buClr>
                <a:schemeClr val="accent2"/>
              </a:buClr>
              <a:buSzPct val="100000"/>
              <a:buFont typeface="Wingdings 2"/>
              <a:buChar char=""/>
              <a:defRPr kumimoji="0" sz="1600" kern="1200">
                <a:solidFill>
                  <a:schemeClr val="tx1"/>
                </a:solidFill>
                <a:latin typeface="Times New Roman" pitchFamily="18" charset="0"/>
                <a:ea typeface="华文中宋" pitchFamily="2" charset="-122"/>
                <a:cs typeface="Times New Roman" pitchFamily="18" charset="0"/>
              </a:defRPr>
            </a:lvl3pPr>
            <a:lvl4pPr marL="1143000" indent="-228600" algn="l" rtl="0" eaLnBrk="1" latinLnBrk="0" hangingPunct="1">
              <a:lnSpc>
                <a:spcPct val="150000"/>
              </a:lnSpc>
              <a:spcBef>
                <a:spcPts val="350"/>
              </a:spcBef>
              <a:buClr>
                <a:schemeClr val="accent2"/>
              </a:buClr>
              <a:buFont typeface="Wingdings 2"/>
              <a:buChar char=""/>
              <a:defRPr kumimoji="0" sz="1400" kern="1200">
                <a:solidFill>
                  <a:schemeClr val="tx1"/>
                </a:solidFill>
                <a:latin typeface="Times New Roman" pitchFamily="18" charset="0"/>
                <a:ea typeface="华文中宋" pitchFamily="2" charset="-122"/>
                <a:cs typeface="Times New Roman" pitchFamily="18" charset="0"/>
              </a:defRPr>
            </a:lvl4pPr>
            <a:lvl5pPr marL="1371600" indent="-228600" algn="l" rtl="0" eaLnBrk="1" latinLnBrk="0" hangingPunct="1">
              <a:lnSpc>
                <a:spcPct val="150000"/>
              </a:lnSpc>
              <a:spcBef>
                <a:spcPts val="350"/>
              </a:spcBef>
              <a:buClr>
                <a:schemeClr val="accent2"/>
              </a:buClr>
              <a:buFont typeface="Wingdings 2"/>
              <a:buChar char=""/>
              <a:defRPr kumimoji="0" sz="1800" kern="1200">
                <a:solidFill>
                  <a:schemeClr val="tx1"/>
                </a:solidFill>
                <a:latin typeface="Times New Roman" pitchFamily="18" charset="0"/>
                <a:ea typeface="微软雅黑" pitchFamily="34" charset="-122"/>
                <a:cs typeface="Times New Roman" pitchFamily="18" charset="0"/>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r>
              <a:rPr lang="en-US" altLang="zh-CN"/>
              <a:t>NoSQL</a:t>
            </a:r>
            <a:r>
              <a:rPr lang="zh-CN" altLang="en-US"/>
              <a:t>数据库的劣势</a:t>
            </a:r>
            <a:endParaRPr lang="en-US" altLang="zh-CN"/>
          </a:p>
          <a:p>
            <a:pPr marL="736092" lvl="1" indent="-342900">
              <a:buFont typeface="Wingdings" pitchFamily="2" charset="2"/>
              <a:buChar char="Ø"/>
            </a:pPr>
            <a:r>
              <a:rPr lang="zh-CN" altLang="en-US"/>
              <a:t>缺乏底层基础理论作支持</a:t>
            </a:r>
            <a:endParaRPr lang="en-US" altLang="zh-CN"/>
          </a:p>
          <a:p>
            <a:pPr marL="736092" lvl="1" indent="-342900">
              <a:buFont typeface="Wingdings" pitchFamily="2" charset="2"/>
              <a:buChar char="Ø"/>
            </a:pPr>
            <a:r>
              <a:rPr lang="zh-CN" altLang="en-US"/>
              <a:t>复杂查询性能不高，大都不能实现事务强一致性，很难实现数据完整性</a:t>
            </a:r>
            <a:endParaRPr lang="en-US" altLang="zh-CN"/>
          </a:p>
          <a:p>
            <a:pPr marL="736092" lvl="1" indent="-342900">
              <a:buFont typeface="Wingdings" pitchFamily="2" charset="2"/>
              <a:buChar char="Ø"/>
            </a:pPr>
            <a:r>
              <a:rPr lang="zh-CN" altLang="en-US"/>
              <a:t>缺乏专业团队的技术支持，维护较困难</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blinds(horizontal)">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blinds(horizontal)">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blinds(horizontal)">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blinds(horizontal)">
                                      <p:cBhvr>
                                        <p:cTn id="22"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bldLvl="2"/>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a:t>两种数据库的应用场景</a:t>
            </a:r>
          </a:p>
        </p:txBody>
      </p:sp>
      <p:sp>
        <p:nvSpPr>
          <p:cNvPr id="3" name="标题 2"/>
          <p:cNvSpPr>
            <a:spLocks noGrp="1"/>
          </p:cNvSpPr>
          <p:nvPr>
            <p:ph type="title"/>
          </p:nvPr>
        </p:nvSpPr>
        <p:spPr/>
        <p:txBody>
          <a:bodyPr/>
          <a:lstStyle/>
          <a:p>
            <a:r>
              <a:rPr lang="en-US" altLang="zh-CN"/>
              <a:t>2.1.3  NoSQL</a:t>
            </a:r>
            <a:r>
              <a:rPr lang="zh-CN" altLang="en-US"/>
              <a:t>与关系数据库的对比</a:t>
            </a:r>
          </a:p>
        </p:txBody>
      </p:sp>
      <p:pic>
        <p:nvPicPr>
          <p:cNvPr id="102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5576" y="2420888"/>
            <a:ext cx="7806073" cy="2592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1331640" y="5373216"/>
            <a:ext cx="6840760" cy="923330"/>
          </a:xfrm>
          <a:prstGeom prst="rect">
            <a:avLst/>
          </a:prstGeom>
          <a:noFill/>
        </p:spPr>
        <p:txBody>
          <a:bodyPr wrap="square" rtlCol="0">
            <a:spAutoFit/>
          </a:bodyPr>
          <a:lstStyle/>
          <a:p>
            <a:r>
              <a:rPr lang="zh-CN" altLang="en-US">
                <a:solidFill>
                  <a:srgbClr val="FF0000"/>
                </a:solidFill>
                <a:latin typeface="Times New Roman" pitchFamily="18" charset="0"/>
                <a:ea typeface="华文中宋" pitchFamily="2" charset="-122"/>
                <a:cs typeface="Times New Roman" pitchFamily="18" charset="0"/>
              </a:rPr>
              <a:t>关键业务需要保证强一致性</a:t>
            </a:r>
            <a:endParaRPr lang="en-US" altLang="zh-CN">
              <a:solidFill>
                <a:srgbClr val="FF0000"/>
              </a:solidFill>
              <a:latin typeface="Times New Roman" pitchFamily="18" charset="0"/>
              <a:ea typeface="华文中宋" pitchFamily="2" charset="-122"/>
              <a:cs typeface="Times New Roman" pitchFamily="18" charset="0"/>
            </a:endParaRPr>
          </a:p>
          <a:p>
            <a:r>
              <a:rPr lang="zh-CN" altLang="en-US">
                <a:solidFill>
                  <a:srgbClr val="FF0000"/>
                </a:solidFill>
                <a:latin typeface="Times New Roman" pitchFamily="18" charset="0"/>
                <a:ea typeface="华文中宋" pitchFamily="2" charset="-122"/>
                <a:cs typeface="Times New Roman" pitchFamily="18" charset="0"/>
              </a:rPr>
              <a:t>企业应用并不是二者取其一</a:t>
            </a:r>
            <a:endParaRPr lang="en-US" altLang="zh-CN">
              <a:solidFill>
                <a:srgbClr val="FF0000"/>
              </a:solidFill>
              <a:latin typeface="Times New Roman" pitchFamily="18" charset="0"/>
              <a:ea typeface="华文中宋" pitchFamily="2" charset="-122"/>
              <a:cs typeface="Times New Roman" pitchFamily="18" charset="0"/>
            </a:endParaRPr>
          </a:p>
          <a:p>
            <a:r>
              <a:rPr lang="zh-CN" altLang="en-US">
                <a:solidFill>
                  <a:srgbClr val="FF0000"/>
                </a:solidFill>
                <a:latin typeface="Times New Roman" pitchFamily="18" charset="0"/>
                <a:ea typeface="华文中宋" pitchFamily="2" charset="-122"/>
                <a:cs typeface="Times New Roman" pitchFamily="18" charset="0"/>
              </a:rPr>
              <a:t>而是混合架构</a:t>
            </a:r>
          </a:p>
        </p:txBody>
      </p:sp>
    </p:spTree>
    <p:extLst>
      <p:ext uri="{BB962C8B-B14F-4D97-AF65-F5344CB8AC3E}">
        <p14:creationId xmlns:p14="http://schemas.microsoft.com/office/powerpoint/2010/main" val="24675192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57200" y="1481328"/>
            <a:ext cx="8229600" cy="5116024"/>
          </a:xfrm>
        </p:spPr>
        <p:txBody>
          <a:bodyPr>
            <a:normAutofit fontScale="92500" lnSpcReduction="10000"/>
          </a:bodyPr>
          <a:lstStyle/>
          <a:p>
            <a:r>
              <a:rPr lang="zh-CN" altLang="en-US"/>
              <a:t>阿里巴巴淘宝为例</a:t>
            </a:r>
            <a:endParaRPr lang="en-US" altLang="zh-CN"/>
          </a:p>
          <a:p>
            <a:pPr lvl="1"/>
            <a:r>
              <a:rPr lang="en-US" altLang="zh-CN"/>
              <a:t>1</a:t>
            </a:r>
            <a:r>
              <a:rPr lang="zh-CN" altLang="en-US"/>
              <a:t>、商品基本信息、订单：名称、价格，出厂日期，生产厂商等</a:t>
            </a:r>
          </a:p>
          <a:p>
            <a:pPr lvl="2"/>
            <a:r>
              <a:rPr lang="en-US" altLang="zh-CN"/>
              <a:t>	</a:t>
            </a:r>
            <a:r>
              <a:rPr lang="zh-CN" altLang="en-US"/>
              <a:t>使用关系型数据库：</a:t>
            </a:r>
            <a:r>
              <a:rPr lang="en-US" altLang="zh-CN"/>
              <a:t>Mysql/Oracle</a:t>
            </a:r>
            <a:r>
              <a:rPr lang="zh-CN" altLang="en-US"/>
              <a:t>目前淘宝在去</a:t>
            </a:r>
            <a:r>
              <a:rPr lang="en-US" altLang="zh-CN"/>
              <a:t>O</a:t>
            </a:r>
            <a:r>
              <a:rPr lang="zh-CN" altLang="en-US"/>
              <a:t>化</a:t>
            </a:r>
            <a:r>
              <a:rPr lang="en-US" altLang="zh-CN"/>
              <a:t>(</a:t>
            </a:r>
            <a:r>
              <a:rPr lang="zh-CN" altLang="en-US"/>
              <a:t>也即拿掉</a:t>
            </a:r>
            <a:r>
              <a:rPr lang="en-US" altLang="zh-CN"/>
              <a:t>Oracle)</a:t>
            </a:r>
          </a:p>
          <a:p>
            <a:pPr lvl="1"/>
            <a:r>
              <a:rPr lang="en-US" altLang="zh-CN"/>
              <a:t>2</a:t>
            </a:r>
            <a:r>
              <a:rPr lang="zh-CN" altLang="en-US"/>
              <a:t>、商品描述、详情、评价信息</a:t>
            </a:r>
            <a:r>
              <a:rPr lang="en-US" altLang="zh-CN"/>
              <a:t>(</a:t>
            </a:r>
            <a:r>
              <a:rPr lang="zh-CN" altLang="en-US"/>
              <a:t>多文字类</a:t>
            </a:r>
            <a:r>
              <a:rPr lang="en-US" altLang="zh-CN"/>
              <a:t>)</a:t>
            </a:r>
            <a:endParaRPr lang="zh-CN" altLang="en-US"/>
          </a:p>
          <a:p>
            <a:pPr lvl="2"/>
            <a:r>
              <a:rPr lang="zh-CN" altLang="en-US"/>
              <a:t>多文字信息描述类，</a:t>
            </a:r>
            <a:r>
              <a:rPr lang="en-US" altLang="zh-CN"/>
              <a:t>IO</a:t>
            </a:r>
            <a:r>
              <a:rPr lang="zh-CN" altLang="en-US"/>
              <a:t>读写性能变差</a:t>
            </a:r>
          </a:p>
          <a:p>
            <a:pPr lvl="2"/>
            <a:r>
              <a:rPr lang="zh-CN" altLang="en-US"/>
              <a:t>使用文档数据库</a:t>
            </a:r>
            <a:r>
              <a:rPr lang="en-US" altLang="zh-CN"/>
              <a:t>MongoDB</a:t>
            </a:r>
          </a:p>
          <a:p>
            <a:pPr lvl="1"/>
            <a:r>
              <a:rPr lang="en-US" altLang="zh-CN"/>
              <a:t>3</a:t>
            </a:r>
            <a:r>
              <a:rPr lang="zh-CN" altLang="en-US"/>
              <a:t>、商品的图片等</a:t>
            </a:r>
            <a:endParaRPr lang="en-US" altLang="zh-CN"/>
          </a:p>
          <a:p>
            <a:pPr lvl="2"/>
            <a:r>
              <a:rPr lang="en-US" altLang="zh-CN"/>
              <a:t>Hadoop</a:t>
            </a:r>
            <a:r>
              <a:rPr lang="zh-CN" altLang="en-US"/>
              <a:t>的</a:t>
            </a:r>
            <a:r>
              <a:rPr lang="en-US" altLang="zh-CN"/>
              <a:t>HDFS</a:t>
            </a:r>
            <a:r>
              <a:rPr lang="zh-CN" altLang="en-US"/>
              <a:t>、淘宝自己的</a:t>
            </a:r>
            <a:r>
              <a:rPr lang="en-US" altLang="zh-CN"/>
              <a:t>TFS</a:t>
            </a:r>
            <a:r>
              <a:rPr lang="zh-CN" altLang="en-US"/>
              <a:t>、</a:t>
            </a:r>
            <a:r>
              <a:rPr lang="en-US" altLang="zh-CN"/>
              <a:t>Google</a:t>
            </a:r>
            <a:r>
              <a:rPr lang="zh-CN" altLang="en-US"/>
              <a:t>的</a:t>
            </a:r>
            <a:r>
              <a:rPr lang="en-US" altLang="zh-CN"/>
              <a:t>GFS</a:t>
            </a:r>
          </a:p>
          <a:p>
            <a:pPr lvl="1"/>
            <a:r>
              <a:rPr lang="en-US" altLang="zh-CN"/>
              <a:t>4</a:t>
            </a:r>
            <a:r>
              <a:rPr lang="zh-CN" altLang="en-US"/>
              <a:t>、商品的波段性的热点高频信息、购物车信息</a:t>
            </a:r>
          </a:p>
          <a:p>
            <a:pPr lvl="2"/>
            <a:r>
              <a:rPr lang="zh-CN" altLang="en-US"/>
              <a:t>内存数据库</a:t>
            </a:r>
            <a:r>
              <a:rPr lang="en-US" altLang="zh-CN"/>
              <a:t>Redis</a:t>
            </a:r>
          </a:p>
          <a:p>
            <a:pPr lvl="1"/>
            <a:r>
              <a:rPr lang="en-US" altLang="zh-CN"/>
              <a:t>5</a:t>
            </a:r>
            <a:r>
              <a:rPr lang="zh-CN" altLang="en-US"/>
              <a:t>、用户的历史购买信息，登录信息等</a:t>
            </a:r>
            <a:endParaRPr lang="en-US" altLang="zh-CN"/>
          </a:p>
          <a:p>
            <a:pPr lvl="2"/>
            <a:r>
              <a:rPr lang="zh-CN" altLang="en-US"/>
              <a:t>构造数据仓库</a:t>
            </a:r>
            <a:r>
              <a:rPr lang="en-US" altLang="zh-CN"/>
              <a:t>Hive</a:t>
            </a:r>
            <a:r>
              <a:rPr lang="zh-CN" altLang="en-US"/>
              <a:t>、</a:t>
            </a:r>
            <a:r>
              <a:rPr lang="en-US" altLang="zh-CN"/>
              <a:t>Impala</a:t>
            </a:r>
            <a:r>
              <a:rPr lang="zh-CN" altLang="en-US"/>
              <a:t>进行大数据分析，决策，推送</a:t>
            </a:r>
          </a:p>
          <a:p>
            <a:pPr lvl="2"/>
            <a:endParaRPr lang="zh-CN" altLang="en-US"/>
          </a:p>
          <a:p>
            <a:pPr lvl="1"/>
            <a:endParaRPr lang="en-US" altLang="zh-CN"/>
          </a:p>
          <a:p>
            <a:pPr lvl="2"/>
            <a:endParaRPr lang="zh-CN" altLang="en-US"/>
          </a:p>
          <a:p>
            <a:pPr lvl="1"/>
            <a:endParaRPr lang="zh-CN" altLang="en-US"/>
          </a:p>
          <a:p>
            <a:pPr lvl="1"/>
            <a:endParaRPr lang="zh-CN" altLang="en-US"/>
          </a:p>
          <a:p>
            <a:pPr lvl="1"/>
            <a:endParaRPr lang="zh-CN" altLang="en-US"/>
          </a:p>
          <a:p>
            <a:pPr lvl="2"/>
            <a:endParaRPr lang="en-US" altLang="zh-CN"/>
          </a:p>
          <a:p>
            <a:endParaRPr lang="zh-CN" altLang="en-US"/>
          </a:p>
          <a:p>
            <a:pPr lvl="1"/>
            <a:endParaRPr lang="zh-CN" altLang="en-US"/>
          </a:p>
          <a:p>
            <a:pPr lvl="1"/>
            <a:endParaRPr lang="zh-CN" altLang="en-US"/>
          </a:p>
        </p:txBody>
      </p:sp>
      <p:sp>
        <p:nvSpPr>
          <p:cNvPr id="3" name="标题 2"/>
          <p:cNvSpPr>
            <a:spLocks noGrp="1"/>
          </p:cNvSpPr>
          <p:nvPr>
            <p:ph type="title"/>
          </p:nvPr>
        </p:nvSpPr>
        <p:spPr/>
        <p:txBody>
          <a:bodyPr/>
          <a:lstStyle/>
          <a:p>
            <a:r>
              <a:rPr lang="en-US" altLang="zh-CN"/>
              <a:t>2.1.3  NoSQL</a:t>
            </a:r>
            <a:r>
              <a:rPr lang="zh-CN" altLang="en-US"/>
              <a:t>与关系数据库的对比</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checkerboard(across)">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checkerboard(across)">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checkerboard(across)">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grpId="0"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checkerboard(across)">
                                      <p:cBhvr>
                                        <p:cTn id="22" dur="500"/>
                                        <p:tgtEl>
                                          <p:spTgt spid="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5" presetClass="entr" presetSubtype="10" fill="hold" grpId="0"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Effect transition="in" filter="checkerboard(across)">
                                      <p:cBhvr>
                                        <p:cTn id="27" dur="500"/>
                                        <p:tgtEl>
                                          <p:spTgt spid="2">
                                            <p:txEl>
                                              <p:pRg st="4" end="4"/>
                                            </p:txEl>
                                          </p:spTgt>
                                        </p:tgtEl>
                                      </p:cBhvr>
                                    </p:animEffect>
                                  </p:childTnLst>
                                </p:cTn>
                              </p:par>
                              <p:par>
                                <p:cTn id="28" presetID="5" presetClass="entr" presetSubtype="10" fill="hold" grpId="0" nodeType="withEffect">
                                  <p:stCondLst>
                                    <p:cond delay="0"/>
                                  </p:stCondLst>
                                  <p:childTnLst>
                                    <p:set>
                                      <p:cBhvr>
                                        <p:cTn id="29" dur="1" fill="hold">
                                          <p:stCondLst>
                                            <p:cond delay="0"/>
                                          </p:stCondLst>
                                        </p:cTn>
                                        <p:tgtEl>
                                          <p:spTgt spid="2">
                                            <p:txEl>
                                              <p:pRg st="5" end="5"/>
                                            </p:txEl>
                                          </p:spTgt>
                                        </p:tgtEl>
                                        <p:attrNameLst>
                                          <p:attrName>style.visibility</p:attrName>
                                        </p:attrNameLst>
                                      </p:cBhvr>
                                      <p:to>
                                        <p:strVal val="visible"/>
                                      </p:to>
                                    </p:set>
                                    <p:animEffect transition="in" filter="checkerboard(across)">
                                      <p:cBhvr>
                                        <p:cTn id="30" dur="500"/>
                                        <p:tgtEl>
                                          <p:spTgt spid="2">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5" presetClass="entr" presetSubtype="10" fill="hold" grpId="0" nodeType="clickEffect">
                                  <p:stCondLst>
                                    <p:cond delay="0"/>
                                  </p:stCondLst>
                                  <p:childTnLst>
                                    <p:set>
                                      <p:cBhvr>
                                        <p:cTn id="34" dur="1" fill="hold">
                                          <p:stCondLst>
                                            <p:cond delay="0"/>
                                          </p:stCondLst>
                                        </p:cTn>
                                        <p:tgtEl>
                                          <p:spTgt spid="2">
                                            <p:txEl>
                                              <p:pRg st="6" end="6"/>
                                            </p:txEl>
                                          </p:spTgt>
                                        </p:tgtEl>
                                        <p:attrNameLst>
                                          <p:attrName>style.visibility</p:attrName>
                                        </p:attrNameLst>
                                      </p:cBhvr>
                                      <p:to>
                                        <p:strVal val="visible"/>
                                      </p:to>
                                    </p:set>
                                    <p:animEffect transition="in" filter="checkerboard(across)">
                                      <p:cBhvr>
                                        <p:cTn id="35" dur="500"/>
                                        <p:tgtEl>
                                          <p:spTgt spid="2">
                                            <p:txEl>
                                              <p:pRg st="6" end="6"/>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5" presetClass="entr" presetSubtype="10" fill="hold" grpId="0" nodeType="clickEffect">
                                  <p:stCondLst>
                                    <p:cond delay="0"/>
                                  </p:stCondLst>
                                  <p:childTnLst>
                                    <p:set>
                                      <p:cBhvr>
                                        <p:cTn id="39" dur="1" fill="hold">
                                          <p:stCondLst>
                                            <p:cond delay="0"/>
                                          </p:stCondLst>
                                        </p:cTn>
                                        <p:tgtEl>
                                          <p:spTgt spid="2">
                                            <p:txEl>
                                              <p:pRg st="7" end="7"/>
                                            </p:txEl>
                                          </p:spTgt>
                                        </p:tgtEl>
                                        <p:attrNameLst>
                                          <p:attrName>style.visibility</p:attrName>
                                        </p:attrNameLst>
                                      </p:cBhvr>
                                      <p:to>
                                        <p:strVal val="visible"/>
                                      </p:to>
                                    </p:set>
                                    <p:animEffect transition="in" filter="checkerboard(across)">
                                      <p:cBhvr>
                                        <p:cTn id="40" dur="500"/>
                                        <p:tgtEl>
                                          <p:spTgt spid="2">
                                            <p:txEl>
                                              <p:pRg st="7" end="7"/>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5" presetClass="entr" presetSubtype="10" fill="hold" grpId="0" nodeType="clickEffect">
                                  <p:stCondLst>
                                    <p:cond delay="0"/>
                                  </p:stCondLst>
                                  <p:childTnLst>
                                    <p:set>
                                      <p:cBhvr>
                                        <p:cTn id="44" dur="1" fill="hold">
                                          <p:stCondLst>
                                            <p:cond delay="0"/>
                                          </p:stCondLst>
                                        </p:cTn>
                                        <p:tgtEl>
                                          <p:spTgt spid="2">
                                            <p:txEl>
                                              <p:pRg st="8" end="8"/>
                                            </p:txEl>
                                          </p:spTgt>
                                        </p:tgtEl>
                                        <p:attrNameLst>
                                          <p:attrName>style.visibility</p:attrName>
                                        </p:attrNameLst>
                                      </p:cBhvr>
                                      <p:to>
                                        <p:strVal val="visible"/>
                                      </p:to>
                                    </p:set>
                                    <p:animEffect transition="in" filter="checkerboard(across)">
                                      <p:cBhvr>
                                        <p:cTn id="45" dur="500"/>
                                        <p:tgtEl>
                                          <p:spTgt spid="2">
                                            <p:txEl>
                                              <p:pRg st="8" end="8"/>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5" presetClass="entr" presetSubtype="10" fill="hold" grpId="0" nodeType="clickEffect">
                                  <p:stCondLst>
                                    <p:cond delay="0"/>
                                  </p:stCondLst>
                                  <p:childTnLst>
                                    <p:set>
                                      <p:cBhvr>
                                        <p:cTn id="49" dur="1" fill="hold">
                                          <p:stCondLst>
                                            <p:cond delay="0"/>
                                          </p:stCondLst>
                                        </p:cTn>
                                        <p:tgtEl>
                                          <p:spTgt spid="2">
                                            <p:txEl>
                                              <p:pRg st="9" end="9"/>
                                            </p:txEl>
                                          </p:spTgt>
                                        </p:tgtEl>
                                        <p:attrNameLst>
                                          <p:attrName>style.visibility</p:attrName>
                                        </p:attrNameLst>
                                      </p:cBhvr>
                                      <p:to>
                                        <p:strVal val="visible"/>
                                      </p:to>
                                    </p:set>
                                    <p:animEffect transition="in" filter="checkerboard(across)">
                                      <p:cBhvr>
                                        <p:cTn id="50" dur="500"/>
                                        <p:tgtEl>
                                          <p:spTgt spid="2">
                                            <p:txEl>
                                              <p:pRg st="9" end="9"/>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5" presetClass="entr" presetSubtype="10" fill="hold" grpId="0" nodeType="clickEffect">
                                  <p:stCondLst>
                                    <p:cond delay="0"/>
                                  </p:stCondLst>
                                  <p:childTnLst>
                                    <p:set>
                                      <p:cBhvr>
                                        <p:cTn id="54" dur="1" fill="hold">
                                          <p:stCondLst>
                                            <p:cond delay="0"/>
                                          </p:stCondLst>
                                        </p:cTn>
                                        <p:tgtEl>
                                          <p:spTgt spid="2">
                                            <p:txEl>
                                              <p:pRg st="10" end="10"/>
                                            </p:txEl>
                                          </p:spTgt>
                                        </p:tgtEl>
                                        <p:attrNameLst>
                                          <p:attrName>style.visibility</p:attrName>
                                        </p:attrNameLst>
                                      </p:cBhvr>
                                      <p:to>
                                        <p:strVal val="visible"/>
                                      </p:to>
                                    </p:set>
                                    <p:animEffect transition="in" filter="checkerboard(across)">
                                      <p:cBhvr>
                                        <p:cTn id="55" dur="500"/>
                                        <p:tgtEl>
                                          <p:spTgt spid="2">
                                            <p:txEl>
                                              <p:pRg st="10" end="10"/>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5" presetClass="entr" presetSubtype="10" fill="hold" grpId="0" nodeType="clickEffect">
                                  <p:stCondLst>
                                    <p:cond delay="0"/>
                                  </p:stCondLst>
                                  <p:childTnLst>
                                    <p:set>
                                      <p:cBhvr>
                                        <p:cTn id="59" dur="1" fill="hold">
                                          <p:stCondLst>
                                            <p:cond delay="0"/>
                                          </p:stCondLst>
                                        </p:cTn>
                                        <p:tgtEl>
                                          <p:spTgt spid="2">
                                            <p:txEl>
                                              <p:pRg st="11" end="11"/>
                                            </p:txEl>
                                          </p:spTgt>
                                        </p:tgtEl>
                                        <p:attrNameLst>
                                          <p:attrName>style.visibility</p:attrName>
                                        </p:attrNameLst>
                                      </p:cBhvr>
                                      <p:to>
                                        <p:strVal val="visible"/>
                                      </p:to>
                                    </p:set>
                                    <p:animEffect transition="in" filter="checkerboard(across)">
                                      <p:cBhvr>
                                        <p:cTn id="60" dur="500"/>
                                        <p:tgtEl>
                                          <p:spTgt spid="2">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内容占位符 3"/>
          <p:cNvGraphicFramePr>
            <a:graphicFrameLocks noGrp="1"/>
          </p:cNvGraphicFramePr>
          <p:nvPr>
            <p:ph idx="1"/>
            <p:extLst>
              <p:ext uri="{D42A27DB-BD31-4B8C-83A1-F6EECF244321}">
                <p14:modId xmlns:p14="http://schemas.microsoft.com/office/powerpoint/2010/main" val="1963834608"/>
              </p:ext>
            </p:extLst>
          </p:nvPr>
        </p:nvGraphicFramePr>
        <p:xfrm>
          <a:off x="0" y="1268760"/>
          <a:ext cx="8892480" cy="5400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标题 2"/>
          <p:cNvSpPr>
            <a:spLocks noGrp="1"/>
          </p:cNvSpPr>
          <p:nvPr>
            <p:ph type="title"/>
          </p:nvPr>
        </p:nvSpPr>
        <p:spPr/>
        <p:txBody>
          <a:bodyPr/>
          <a:lstStyle/>
          <a:p>
            <a:r>
              <a:rPr lang="en-US" altLang="zh-CN"/>
              <a:t>2.1.4  NoSQL</a:t>
            </a:r>
            <a:r>
              <a:rPr lang="zh-CN" altLang="en-US"/>
              <a:t>的四大类型</a:t>
            </a:r>
          </a:p>
        </p:txBody>
      </p:sp>
    </p:spTree>
    <p:extLst>
      <p:ext uri="{BB962C8B-B14F-4D97-AF65-F5344CB8AC3E}">
        <p14:creationId xmlns:p14="http://schemas.microsoft.com/office/powerpoint/2010/main" val="318754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graphicEl>
                                              <a:dgm id="{FD13203B-7248-4F6C-BA4F-CE45FBA356A0}"/>
                                            </p:graphicEl>
                                          </p:spTgt>
                                        </p:tgtEl>
                                        <p:attrNameLst>
                                          <p:attrName>style.visibility</p:attrName>
                                        </p:attrNameLst>
                                      </p:cBhvr>
                                      <p:to>
                                        <p:strVal val="visible"/>
                                      </p:to>
                                    </p:set>
                                    <p:anim calcmode="lin" valueType="num">
                                      <p:cBhvr additive="base">
                                        <p:cTn id="7" dur="500" fill="hold"/>
                                        <p:tgtEl>
                                          <p:spTgt spid="4">
                                            <p:graphicEl>
                                              <a:dgm id="{FD13203B-7248-4F6C-BA4F-CE45FBA356A0}"/>
                                            </p:graphic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graphicEl>
                                              <a:dgm id="{FD13203B-7248-4F6C-BA4F-CE45FBA356A0}"/>
                                            </p:graphic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graphicEl>
                                              <a:dgm id="{A834FEBE-F4AF-4785-94A1-EBCC863E6F82}"/>
                                            </p:graphicEl>
                                          </p:spTgt>
                                        </p:tgtEl>
                                        <p:attrNameLst>
                                          <p:attrName>style.visibility</p:attrName>
                                        </p:attrNameLst>
                                      </p:cBhvr>
                                      <p:to>
                                        <p:strVal val="visible"/>
                                      </p:to>
                                    </p:set>
                                    <p:anim calcmode="lin" valueType="num">
                                      <p:cBhvr additive="base">
                                        <p:cTn id="13" dur="500" fill="hold"/>
                                        <p:tgtEl>
                                          <p:spTgt spid="4">
                                            <p:graphicEl>
                                              <a:dgm id="{A834FEBE-F4AF-4785-94A1-EBCC863E6F82}"/>
                                            </p:graphic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graphicEl>
                                              <a:dgm id="{A834FEBE-F4AF-4785-94A1-EBCC863E6F82}"/>
                                            </p:graphicEl>
                                          </p:spTgt>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4">
                                            <p:graphicEl>
                                              <a:dgm id="{B3981BE0-7223-4395-8C6D-AF539276E163}"/>
                                            </p:graphicEl>
                                          </p:spTgt>
                                        </p:tgtEl>
                                        <p:attrNameLst>
                                          <p:attrName>style.visibility</p:attrName>
                                        </p:attrNameLst>
                                      </p:cBhvr>
                                      <p:to>
                                        <p:strVal val="visible"/>
                                      </p:to>
                                    </p:set>
                                    <p:anim calcmode="lin" valueType="num">
                                      <p:cBhvr additive="base">
                                        <p:cTn id="17" dur="500" fill="hold"/>
                                        <p:tgtEl>
                                          <p:spTgt spid="4">
                                            <p:graphicEl>
                                              <a:dgm id="{B3981BE0-7223-4395-8C6D-AF539276E163}"/>
                                            </p:graphicEl>
                                          </p:spTgt>
                                        </p:tgtEl>
                                        <p:attrNameLst>
                                          <p:attrName>ppt_x</p:attrName>
                                        </p:attrNameLst>
                                      </p:cBhvr>
                                      <p:tavLst>
                                        <p:tav tm="0">
                                          <p:val>
                                            <p:strVal val="#ppt_x"/>
                                          </p:val>
                                        </p:tav>
                                        <p:tav tm="100000">
                                          <p:val>
                                            <p:strVal val="#ppt_x"/>
                                          </p:val>
                                        </p:tav>
                                      </p:tavLst>
                                    </p:anim>
                                    <p:anim calcmode="lin" valueType="num">
                                      <p:cBhvr additive="base">
                                        <p:cTn id="18" dur="500" fill="hold"/>
                                        <p:tgtEl>
                                          <p:spTgt spid="4">
                                            <p:graphicEl>
                                              <a:dgm id="{B3981BE0-7223-4395-8C6D-AF539276E163}"/>
                                            </p:graphic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4">
                                            <p:graphicEl>
                                              <a:dgm id="{E6F75A0C-CC5A-4170-9D7B-15C2083E243B}"/>
                                            </p:graphicEl>
                                          </p:spTgt>
                                        </p:tgtEl>
                                        <p:attrNameLst>
                                          <p:attrName>style.visibility</p:attrName>
                                        </p:attrNameLst>
                                      </p:cBhvr>
                                      <p:to>
                                        <p:strVal val="visible"/>
                                      </p:to>
                                    </p:set>
                                    <p:anim calcmode="lin" valueType="num">
                                      <p:cBhvr additive="base">
                                        <p:cTn id="23" dur="500" fill="hold"/>
                                        <p:tgtEl>
                                          <p:spTgt spid="4">
                                            <p:graphicEl>
                                              <a:dgm id="{E6F75A0C-CC5A-4170-9D7B-15C2083E243B}"/>
                                            </p:graphicEl>
                                          </p:spTgt>
                                        </p:tgtEl>
                                        <p:attrNameLst>
                                          <p:attrName>ppt_x</p:attrName>
                                        </p:attrNameLst>
                                      </p:cBhvr>
                                      <p:tavLst>
                                        <p:tav tm="0">
                                          <p:val>
                                            <p:strVal val="#ppt_x"/>
                                          </p:val>
                                        </p:tav>
                                        <p:tav tm="100000">
                                          <p:val>
                                            <p:strVal val="#ppt_x"/>
                                          </p:val>
                                        </p:tav>
                                      </p:tavLst>
                                    </p:anim>
                                    <p:anim calcmode="lin" valueType="num">
                                      <p:cBhvr additive="base">
                                        <p:cTn id="24" dur="500" fill="hold"/>
                                        <p:tgtEl>
                                          <p:spTgt spid="4">
                                            <p:graphicEl>
                                              <a:dgm id="{E6F75A0C-CC5A-4170-9D7B-15C2083E243B}"/>
                                            </p:graphicEl>
                                          </p:spTgt>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4">
                                            <p:graphicEl>
                                              <a:dgm id="{94C2B554-2D66-4B3F-AA8F-E0F45F5E354B}"/>
                                            </p:graphicEl>
                                          </p:spTgt>
                                        </p:tgtEl>
                                        <p:attrNameLst>
                                          <p:attrName>style.visibility</p:attrName>
                                        </p:attrNameLst>
                                      </p:cBhvr>
                                      <p:to>
                                        <p:strVal val="visible"/>
                                      </p:to>
                                    </p:set>
                                    <p:anim calcmode="lin" valueType="num">
                                      <p:cBhvr additive="base">
                                        <p:cTn id="27" dur="500" fill="hold"/>
                                        <p:tgtEl>
                                          <p:spTgt spid="4">
                                            <p:graphicEl>
                                              <a:dgm id="{94C2B554-2D66-4B3F-AA8F-E0F45F5E354B}"/>
                                            </p:graphicEl>
                                          </p:spTgt>
                                        </p:tgtEl>
                                        <p:attrNameLst>
                                          <p:attrName>ppt_x</p:attrName>
                                        </p:attrNameLst>
                                      </p:cBhvr>
                                      <p:tavLst>
                                        <p:tav tm="0">
                                          <p:val>
                                            <p:strVal val="#ppt_x"/>
                                          </p:val>
                                        </p:tav>
                                        <p:tav tm="100000">
                                          <p:val>
                                            <p:strVal val="#ppt_x"/>
                                          </p:val>
                                        </p:tav>
                                      </p:tavLst>
                                    </p:anim>
                                    <p:anim calcmode="lin" valueType="num">
                                      <p:cBhvr additive="base">
                                        <p:cTn id="28" dur="500" fill="hold"/>
                                        <p:tgtEl>
                                          <p:spTgt spid="4">
                                            <p:graphicEl>
                                              <a:dgm id="{94C2B554-2D66-4B3F-AA8F-E0F45F5E354B}"/>
                                            </p:graphic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4">
                                            <p:graphicEl>
                                              <a:dgm id="{2B9E0A8F-1C1F-4F73-8FF7-A7916C148201}"/>
                                            </p:graphicEl>
                                          </p:spTgt>
                                        </p:tgtEl>
                                        <p:attrNameLst>
                                          <p:attrName>style.visibility</p:attrName>
                                        </p:attrNameLst>
                                      </p:cBhvr>
                                      <p:to>
                                        <p:strVal val="visible"/>
                                      </p:to>
                                    </p:set>
                                    <p:anim calcmode="lin" valueType="num">
                                      <p:cBhvr additive="base">
                                        <p:cTn id="33" dur="500" fill="hold"/>
                                        <p:tgtEl>
                                          <p:spTgt spid="4">
                                            <p:graphicEl>
                                              <a:dgm id="{2B9E0A8F-1C1F-4F73-8FF7-A7916C148201}"/>
                                            </p:graphicEl>
                                          </p:spTgt>
                                        </p:tgtEl>
                                        <p:attrNameLst>
                                          <p:attrName>ppt_x</p:attrName>
                                        </p:attrNameLst>
                                      </p:cBhvr>
                                      <p:tavLst>
                                        <p:tav tm="0">
                                          <p:val>
                                            <p:strVal val="#ppt_x"/>
                                          </p:val>
                                        </p:tav>
                                        <p:tav tm="100000">
                                          <p:val>
                                            <p:strVal val="#ppt_x"/>
                                          </p:val>
                                        </p:tav>
                                      </p:tavLst>
                                    </p:anim>
                                    <p:anim calcmode="lin" valueType="num">
                                      <p:cBhvr additive="base">
                                        <p:cTn id="34" dur="500" fill="hold"/>
                                        <p:tgtEl>
                                          <p:spTgt spid="4">
                                            <p:graphicEl>
                                              <a:dgm id="{2B9E0A8F-1C1F-4F73-8FF7-A7916C148201}"/>
                                            </p:graphicEl>
                                          </p:spTgt>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4">
                                            <p:graphicEl>
                                              <a:dgm id="{B41720AC-AF8A-4687-8807-6100150FE237}"/>
                                            </p:graphicEl>
                                          </p:spTgt>
                                        </p:tgtEl>
                                        <p:attrNameLst>
                                          <p:attrName>style.visibility</p:attrName>
                                        </p:attrNameLst>
                                      </p:cBhvr>
                                      <p:to>
                                        <p:strVal val="visible"/>
                                      </p:to>
                                    </p:set>
                                    <p:anim calcmode="lin" valueType="num">
                                      <p:cBhvr additive="base">
                                        <p:cTn id="37" dur="500" fill="hold"/>
                                        <p:tgtEl>
                                          <p:spTgt spid="4">
                                            <p:graphicEl>
                                              <a:dgm id="{B41720AC-AF8A-4687-8807-6100150FE237}"/>
                                            </p:graphicEl>
                                          </p:spTgt>
                                        </p:tgtEl>
                                        <p:attrNameLst>
                                          <p:attrName>ppt_x</p:attrName>
                                        </p:attrNameLst>
                                      </p:cBhvr>
                                      <p:tavLst>
                                        <p:tav tm="0">
                                          <p:val>
                                            <p:strVal val="#ppt_x"/>
                                          </p:val>
                                        </p:tav>
                                        <p:tav tm="100000">
                                          <p:val>
                                            <p:strVal val="#ppt_x"/>
                                          </p:val>
                                        </p:tav>
                                      </p:tavLst>
                                    </p:anim>
                                    <p:anim calcmode="lin" valueType="num">
                                      <p:cBhvr additive="base">
                                        <p:cTn id="38" dur="500" fill="hold"/>
                                        <p:tgtEl>
                                          <p:spTgt spid="4">
                                            <p:graphicEl>
                                              <a:dgm id="{B41720AC-AF8A-4687-8807-6100150FE237}"/>
                                            </p:graphic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4">
                                            <p:graphicEl>
                                              <a:dgm id="{02A22E44-7270-40DE-88C1-FC8345D63AAB}"/>
                                            </p:graphicEl>
                                          </p:spTgt>
                                        </p:tgtEl>
                                        <p:attrNameLst>
                                          <p:attrName>style.visibility</p:attrName>
                                        </p:attrNameLst>
                                      </p:cBhvr>
                                      <p:to>
                                        <p:strVal val="visible"/>
                                      </p:to>
                                    </p:set>
                                    <p:anim calcmode="lin" valueType="num">
                                      <p:cBhvr additive="base">
                                        <p:cTn id="43" dur="500" fill="hold"/>
                                        <p:tgtEl>
                                          <p:spTgt spid="4">
                                            <p:graphicEl>
                                              <a:dgm id="{02A22E44-7270-40DE-88C1-FC8345D63AAB}"/>
                                            </p:graphicEl>
                                          </p:spTgt>
                                        </p:tgtEl>
                                        <p:attrNameLst>
                                          <p:attrName>ppt_x</p:attrName>
                                        </p:attrNameLst>
                                      </p:cBhvr>
                                      <p:tavLst>
                                        <p:tav tm="0">
                                          <p:val>
                                            <p:strVal val="#ppt_x"/>
                                          </p:val>
                                        </p:tav>
                                        <p:tav tm="100000">
                                          <p:val>
                                            <p:strVal val="#ppt_x"/>
                                          </p:val>
                                        </p:tav>
                                      </p:tavLst>
                                    </p:anim>
                                    <p:anim calcmode="lin" valueType="num">
                                      <p:cBhvr additive="base">
                                        <p:cTn id="44" dur="500" fill="hold"/>
                                        <p:tgtEl>
                                          <p:spTgt spid="4">
                                            <p:graphicEl>
                                              <a:dgm id="{02A22E44-7270-40DE-88C1-FC8345D63AAB}"/>
                                            </p:graphicEl>
                                          </p:spTgt>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4">
                                            <p:graphicEl>
                                              <a:dgm id="{B29FB866-7C5F-45E2-AD43-D729C7C0365B}"/>
                                            </p:graphicEl>
                                          </p:spTgt>
                                        </p:tgtEl>
                                        <p:attrNameLst>
                                          <p:attrName>style.visibility</p:attrName>
                                        </p:attrNameLst>
                                      </p:cBhvr>
                                      <p:to>
                                        <p:strVal val="visible"/>
                                      </p:to>
                                    </p:set>
                                    <p:anim calcmode="lin" valueType="num">
                                      <p:cBhvr additive="base">
                                        <p:cTn id="47" dur="500" fill="hold"/>
                                        <p:tgtEl>
                                          <p:spTgt spid="4">
                                            <p:graphicEl>
                                              <a:dgm id="{B29FB866-7C5F-45E2-AD43-D729C7C0365B}"/>
                                            </p:graphicEl>
                                          </p:spTgt>
                                        </p:tgtEl>
                                        <p:attrNameLst>
                                          <p:attrName>ppt_x</p:attrName>
                                        </p:attrNameLst>
                                      </p:cBhvr>
                                      <p:tavLst>
                                        <p:tav tm="0">
                                          <p:val>
                                            <p:strVal val="#ppt_x"/>
                                          </p:val>
                                        </p:tav>
                                        <p:tav tm="100000">
                                          <p:val>
                                            <p:strVal val="#ppt_x"/>
                                          </p:val>
                                        </p:tav>
                                      </p:tavLst>
                                    </p:anim>
                                    <p:anim calcmode="lin" valueType="num">
                                      <p:cBhvr additive="base">
                                        <p:cTn id="48" dur="500" fill="hold"/>
                                        <p:tgtEl>
                                          <p:spTgt spid="4">
                                            <p:graphicEl>
                                              <a:dgm id="{B29FB866-7C5F-45E2-AD43-D729C7C0365B}"/>
                                            </p:graphic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endParaRPr lang="zh-CN" altLang="en-US"/>
          </a:p>
        </p:txBody>
      </p:sp>
      <p:sp>
        <p:nvSpPr>
          <p:cNvPr id="3" name="标题 2"/>
          <p:cNvSpPr>
            <a:spLocks noGrp="1"/>
          </p:cNvSpPr>
          <p:nvPr>
            <p:ph type="title"/>
          </p:nvPr>
        </p:nvSpPr>
        <p:spPr/>
        <p:txBody>
          <a:bodyPr/>
          <a:lstStyle/>
          <a:p>
            <a:r>
              <a:rPr lang="en-US" altLang="zh-CN"/>
              <a:t>2.1.4  NoSQL</a:t>
            </a:r>
            <a:r>
              <a:rPr lang="zh-CN" altLang="en-US"/>
              <a:t>的四大类型</a:t>
            </a:r>
            <a:endParaRPr lang="zh-CN" altLang="en-US" dirty="0"/>
          </a:p>
        </p:txBody>
      </p:sp>
      <p:pic>
        <p:nvPicPr>
          <p:cNvPr id="5" name="Picture 2" descr="https://pic3.zhimg.com/4b3ef79f6def6d9fc6b6cc76154dceb6_r.jpg"/>
          <p:cNvPicPr>
            <a:picLocks noChangeAspect="1" noChangeArrowheads="1"/>
          </p:cNvPicPr>
          <p:nvPr/>
        </p:nvPicPr>
        <p:blipFill>
          <a:blip r:embed="rId3" cstate="print">
            <a:extLst>
              <a:ext uri="{28A0092B-C50C-407E-A947-70E740481C1C}">
                <a14:useLocalDpi xmlns:a14="http://schemas.microsoft.com/office/drawing/2010/main" val="0"/>
              </a:ext>
            </a:extLst>
          </a:blip>
          <a:srcRect r="-2390" b="2721"/>
          <a:stretch>
            <a:fillRect/>
          </a:stretch>
        </p:blipFill>
        <p:spPr bwMode="auto">
          <a:xfrm>
            <a:off x="1043608" y="1196752"/>
            <a:ext cx="6912768" cy="513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4"/>
          <p:cNvSpPr txBox="1">
            <a:spLocks noChangeArrowheads="1"/>
          </p:cNvSpPr>
          <p:nvPr/>
        </p:nvSpPr>
        <p:spPr bwMode="auto">
          <a:xfrm>
            <a:off x="1115616" y="1196752"/>
            <a:ext cx="2209800" cy="36933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zh-CN" altLang="en-US" b="1" dirty="0"/>
              <a:t>文档数据库</a:t>
            </a:r>
          </a:p>
        </p:txBody>
      </p:sp>
      <p:sp>
        <p:nvSpPr>
          <p:cNvPr id="7" name="TextBox 5"/>
          <p:cNvSpPr txBox="1">
            <a:spLocks noChangeArrowheads="1"/>
          </p:cNvSpPr>
          <p:nvPr/>
        </p:nvSpPr>
        <p:spPr bwMode="auto">
          <a:xfrm>
            <a:off x="4427984" y="1196752"/>
            <a:ext cx="2209800" cy="36933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zh-CN" altLang="en-US" b="1" dirty="0"/>
              <a:t>图数据库</a:t>
            </a:r>
          </a:p>
        </p:txBody>
      </p:sp>
      <p:sp>
        <p:nvSpPr>
          <p:cNvPr id="8" name="TextBox 6"/>
          <p:cNvSpPr txBox="1">
            <a:spLocks noChangeArrowheads="1"/>
          </p:cNvSpPr>
          <p:nvPr/>
        </p:nvSpPr>
        <p:spPr bwMode="auto">
          <a:xfrm>
            <a:off x="1115616" y="3789040"/>
            <a:ext cx="2209800" cy="36933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zh-CN" altLang="en-US" b="1" dirty="0"/>
              <a:t>键值数据库</a:t>
            </a:r>
          </a:p>
        </p:txBody>
      </p:sp>
      <p:sp>
        <p:nvSpPr>
          <p:cNvPr id="9" name="TextBox 7"/>
          <p:cNvSpPr txBox="1">
            <a:spLocks noChangeArrowheads="1"/>
          </p:cNvSpPr>
          <p:nvPr/>
        </p:nvSpPr>
        <p:spPr bwMode="auto">
          <a:xfrm>
            <a:off x="4499992" y="3789040"/>
            <a:ext cx="2209800" cy="36933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zh-CN" altLang="en-US" b="1" dirty="0"/>
              <a:t>列族数据库</a:t>
            </a:r>
          </a:p>
        </p:txBody>
      </p:sp>
    </p:spTree>
    <p:extLst>
      <p:ext uri="{BB962C8B-B14F-4D97-AF65-F5344CB8AC3E}">
        <p14:creationId xmlns:p14="http://schemas.microsoft.com/office/powerpoint/2010/main" val="6274648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fontAlgn="base"/>
            <a:r>
              <a:rPr lang="zh-CN" altLang="zh-CN" b="1"/>
              <a:t>相关产品</a:t>
            </a:r>
          </a:p>
          <a:p>
            <a:pPr lvl="1" fontAlgn="base"/>
            <a:r>
              <a:rPr lang="en-US" altLang="zh-CN"/>
              <a:t>Redis</a:t>
            </a:r>
            <a:r>
              <a:rPr lang="zh-CN" altLang="zh-CN"/>
              <a:t>、</a:t>
            </a:r>
            <a:r>
              <a:rPr lang="en-US" altLang="zh-CN"/>
              <a:t>SimpleDB</a:t>
            </a:r>
            <a:endParaRPr lang="zh-CN" altLang="zh-CN"/>
          </a:p>
          <a:p>
            <a:pPr fontAlgn="base"/>
            <a:r>
              <a:rPr lang="zh-CN" altLang="zh-CN" b="1"/>
              <a:t>数据模型</a:t>
            </a:r>
          </a:p>
          <a:p>
            <a:pPr lvl="1" fontAlgn="base"/>
            <a:r>
              <a:rPr lang="zh-CN" altLang="zh-CN"/>
              <a:t>键</a:t>
            </a:r>
            <a:r>
              <a:rPr lang="en-US" altLang="zh-CN"/>
              <a:t>/</a:t>
            </a:r>
            <a:r>
              <a:rPr lang="zh-CN" altLang="zh-CN"/>
              <a:t>值对</a:t>
            </a:r>
            <a:endParaRPr lang="en-US" altLang="zh-CN"/>
          </a:p>
          <a:p>
            <a:pPr lvl="1" fontAlgn="base"/>
            <a:r>
              <a:rPr lang="zh-CN" altLang="zh-CN"/>
              <a:t>键是一个字符串对象</a:t>
            </a:r>
            <a:endParaRPr lang="en-US" altLang="zh-CN"/>
          </a:p>
          <a:p>
            <a:pPr lvl="1" fontAlgn="base"/>
            <a:r>
              <a:rPr lang="zh-CN" altLang="zh-CN"/>
              <a:t>值可以是任意类型的数据：</a:t>
            </a:r>
            <a:endParaRPr lang="en-US" altLang="zh-CN"/>
          </a:p>
          <a:p>
            <a:pPr lvl="1" fontAlgn="base"/>
            <a:r>
              <a:rPr lang="zh-CN" altLang="zh-CN"/>
              <a:t>整型、字符型、数组、列表、集合等</a:t>
            </a:r>
          </a:p>
          <a:p>
            <a:endParaRPr lang="zh-CN" altLang="en-US" dirty="0"/>
          </a:p>
        </p:txBody>
      </p:sp>
      <p:sp>
        <p:nvSpPr>
          <p:cNvPr id="3" name="标题 2"/>
          <p:cNvSpPr>
            <a:spLocks noGrp="1"/>
          </p:cNvSpPr>
          <p:nvPr>
            <p:ph type="title"/>
          </p:nvPr>
        </p:nvSpPr>
        <p:spPr>
          <a:xfrm>
            <a:off x="457200" y="274638"/>
            <a:ext cx="5338936" cy="1143000"/>
          </a:xfrm>
        </p:spPr>
        <p:txBody>
          <a:bodyPr/>
          <a:lstStyle/>
          <a:p>
            <a:r>
              <a:rPr lang="en-US" altLang="zh-CN"/>
              <a:t>2.1.4  NoSQL</a:t>
            </a:r>
            <a:r>
              <a:rPr lang="zh-CN" altLang="en-US"/>
              <a:t>的四大类型</a:t>
            </a:r>
            <a:endParaRPr lang="zh-CN" altLang="en-US" dirty="0"/>
          </a:p>
        </p:txBody>
      </p:sp>
      <p:sp>
        <p:nvSpPr>
          <p:cNvPr id="4" name="标题 2"/>
          <p:cNvSpPr txBox="1">
            <a:spLocks/>
          </p:cNvSpPr>
          <p:nvPr/>
        </p:nvSpPr>
        <p:spPr>
          <a:xfrm>
            <a:off x="5471592" y="260648"/>
            <a:ext cx="3672408" cy="1143000"/>
          </a:xfrm>
          <a:prstGeom prst="rect">
            <a:avLst/>
          </a:prstGeom>
        </p:spPr>
        <p:txBody>
          <a:bodyPr vert="horz" rtlCol="0" anchor="ctr">
            <a:normAutofit/>
            <a:scene3d>
              <a:camera prst="orthographicFront"/>
              <a:lightRig rig="soft" dir="t"/>
            </a:scene3d>
            <a:sp3d prstMaterial="softEdge">
              <a:bevelT w="25400" h="25400"/>
            </a:sp3d>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lang="zh-CN" altLang="en-US" sz="2800" noProof="0">
                <a:solidFill>
                  <a:srgbClr val="C00000"/>
                </a:solidFill>
                <a:effectLst>
                  <a:outerShdw blurRad="31750" dist="25400" dir="5400000" algn="tl" rotWithShape="0">
                    <a:srgbClr val="000000">
                      <a:alpha val="25000"/>
                    </a:srgbClr>
                  </a:outerShdw>
                </a:effectLst>
                <a:latin typeface="Times New Roman" pitchFamily="18" charset="0"/>
                <a:ea typeface="华文中宋" pitchFamily="2" charset="-122"/>
                <a:cs typeface="Times New Roman" pitchFamily="18" charset="0"/>
              </a:rPr>
              <a:t>（</a:t>
            </a:r>
            <a:r>
              <a:rPr lang="en-US" altLang="zh-CN" sz="2800" noProof="0">
                <a:solidFill>
                  <a:srgbClr val="C00000"/>
                </a:solidFill>
                <a:effectLst>
                  <a:outerShdw blurRad="31750" dist="25400" dir="5400000" algn="tl" rotWithShape="0">
                    <a:srgbClr val="000000">
                      <a:alpha val="25000"/>
                    </a:srgbClr>
                  </a:outerShdw>
                </a:effectLst>
                <a:latin typeface="Times New Roman" pitchFamily="18" charset="0"/>
                <a:ea typeface="华文中宋" pitchFamily="2" charset="-122"/>
                <a:cs typeface="Times New Roman" pitchFamily="18" charset="0"/>
              </a:rPr>
              <a:t>1</a:t>
            </a:r>
            <a:r>
              <a:rPr lang="zh-CN" altLang="en-US" sz="2800" noProof="0">
                <a:solidFill>
                  <a:srgbClr val="C00000"/>
                </a:solidFill>
                <a:effectLst>
                  <a:outerShdw blurRad="31750" dist="25400" dir="5400000" algn="tl" rotWithShape="0">
                    <a:srgbClr val="000000">
                      <a:alpha val="25000"/>
                    </a:srgbClr>
                  </a:outerShdw>
                </a:effectLst>
                <a:latin typeface="Times New Roman" pitchFamily="18" charset="0"/>
                <a:ea typeface="华文中宋" pitchFamily="2" charset="-122"/>
                <a:cs typeface="Times New Roman" pitchFamily="18" charset="0"/>
              </a:rPr>
              <a:t>）键值数据库</a:t>
            </a:r>
            <a:endParaRPr kumimoji="0" lang="zh-CN" altLang="en-US" sz="2800" i="0" u="none" strike="noStrike" kern="1200" cap="none" spc="0" normalizeH="0" baseline="0" noProof="0" dirty="0">
              <a:ln>
                <a:noFill/>
              </a:ln>
              <a:solidFill>
                <a:srgbClr val="C00000"/>
              </a:solidFill>
              <a:effectLst>
                <a:outerShdw blurRad="31750" dist="25400" dir="5400000" algn="tl" rotWithShape="0">
                  <a:srgbClr val="000000">
                    <a:alpha val="25000"/>
                  </a:srgbClr>
                </a:outerShdw>
              </a:effectLst>
              <a:uLnTx/>
              <a:uFillTx/>
              <a:latin typeface="Times New Roman" pitchFamily="18" charset="0"/>
              <a:ea typeface="华文中宋" pitchFamily="2" charset="-122"/>
              <a:cs typeface="Times New Roman" pitchFamily="18" charset="0"/>
            </a:endParaRPr>
          </a:p>
        </p:txBody>
      </p:sp>
      <p:pic>
        <p:nvPicPr>
          <p:cNvPr id="1026" name="Picture 2"/>
          <p:cNvPicPr>
            <a:picLocks noChangeAspect="1" noChangeArrowheads="1"/>
          </p:cNvPicPr>
          <p:nvPr/>
        </p:nvPicPr>
        <p:blipFill>
          <a:blip r:embed="rId3" cstate="print"/>
          <a:srcRect/>
          <a:stretch>
            <a:fillRect/>
          </a:stretch>
        </p:blipFill>
        <p:spPr bwMode="auto">
          <a:xfrm>
            <a:off x="6228184" y="1484784"/>
            <a:ext cx="1885950" cy="3905250"/>
          </a:xfrm>
          <a:prstGeom prst="rect">
            <a:avLst/>
          </a:prstGeom>
          <a:noFill/>
          <a:ln w="9525">
            <a:noFill/>
            <a:miter lim="800000"/>
            <a:headEnd/>
            <a:tailEnd/>
          </a:ln>
        </p:spPr>
      </p:pic>
    </p:spTree>
    <p:extLst>
      <p:ext uri="{BB962C8B-B14F-4D97-AF65-F5344CB8AC3E}">
        <p14:creationId xmlns:p14="http://schemas.microsoft.com/office/powerpoint/2010/main" val="145592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blinds(horizontal)">
                                      <p:cBhvr>
                                        <p:cTn id="7" dur="500"/>
                                        <p:tgtEl>
                                          <p:spTgt spid="2">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blinds(horizontal)">
                                      <p:cBhvr>
                                        <p:cTn id="10" dur="500"/>
                                        <p:tgtEl>
                                          <p:spTgt spid="2">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blinds(horizontal)">
                                      <p:cBhvr>
                                        <p:cTn id="15" dur="500"/>
                                        <p:tgtEl>
                                          <p:spTgt spid="2">
                                            <p:txEl>
                                              <p:pRg st="2" end="2"/>
                                            </p:txEl>
                                          </p:spTgt>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2">
                                            <p:txEl>
                                              <p:pRg st="3" end="3"/>
                                            </p:txEl>
                                          </p:spTgt>
                                        </p:tgtEl>
                                        <p:attrNameLst>
                                          <p:attrName>style.visibility</p:attrName>
                                        </p:attrNameLst>
                                      </p:cBhvr>
                                      <p:to>
                                        <p:strVal val="visible"/>
                                      </p:to>
                                    </p:set>
                                    <p:animEffect transition="in" filter="blinds(horizontal)">
                                      <p:cBhvr>
                                        <p:cTn id="18" dur="500"/>
                                        <p:tgtEl>
                                          <p:spTgt spid="2">
                                            <p:txEl>
                                              <p:pRg st="3" end="3"/>
                                            </p:txEl>
                                          </p:spTgt>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animEffect transition="in" filter="blinds(horizontal)">
                                      <p:cBhvr>
                                        <p:cTn id="21" dur="500"/>
                                        <p:tgtEl>
                                          <p:spTgt spid="2">
                                            <p:txEl>
                                              <p:pRg st="4" end="4"/>
                                            </p:txEl>
                                          </p:spTgt>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2">
                                            <p:txEl>
                                              <p:pRg st="5" end="5"/>
                                            </p:txEl>
                                          </p:spTgt>
                                        </p:tgtEl>
                                        <p:attrNameLst>
                                          <p:attrName>style.visibility</p:attrName>
                                        </p:attrNameLst>
                                      </p:cBhvr>
                                      <p:to>
                                        <p:strVal val="visible"/>
                                      </p:to>
                                    </p:set>
                                    <p:animEffect transition="in" filter="blinds(horizontal)">
                                      <p:cBhvr>
                                        <p:cTn id="24" dur="500"/>
                                        <p:tgtEl>
                                          <p:spTgt spid="2">
                                            <p:txEl>
                                              <p:pRg st="5" end="5"/>
                                            </p:txEl>
                                          </p:spTgt>
                                        </p:tgtEl>
                                      </p:cBhvr>
                                    </p:animEffect>
                                  </p:childTnLst>
                                </p:cTn>
                              </p:par>
                              <p:par>
                                <p:cTn id="25" presetID="3" presetClass="entr" presetSubtype="10" fill="hold" grpId="0" nodeType="with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animEffect transition="in" filter="blinds(horizontal)">
                                      <p:cBhvr>
                                        <p:cTn id="27" dur="500"/>
                                        <p:tgtEl>
                                          <p:spTgt spid="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a:t>传统的关系型数据库</a:t>
            </a:r>
          </a:p>
        </p:txBody>
      </p:sp>
      <p:sp>
        <p:nvSpPr>
          <p:cNvPr id="3" name="标题 2"/>
          <p:cNvSpPr>
            <a:spLocks noGrp="1"/>
          </p:cNvSpPr>
          <p:nvPr>
            <p:ph type="title"/>
          </p:nvPr>
        </p:nvSpPr>
        <p:spPr/>
        <p:txBody>
          <a:bodyPr/>
          <a:lstStyle/>
          <a:p>
            <a:r>
              <a:rPr lang="en-US" altLang="zh-CN"/>
              <a:t>2.1.1 NoSQL</a:t>
            </a:r>
            <a:r>
              <a:rPr lang="zh-CN" altLang="en-US"/>
              <a:t>起源及兴起</a:t>
            </a:r>
          </a:p>
        </p:txBody>
      </p:sp>
      <p:pic>
        <p:nvPicPr>
          <p:cNvPr id="1536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6925" y="2348880"/>
            <a:ext cx="7550150" cy="3632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9258290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lnSpcReduction="10000"/>
          </a:bodyPr>
          <a:lstStyle/>
          <a:p>
            <a:pPr fontAlgn="base"/>
            <a:r>
              <a:rPr lang="zh-CN" altLang="zh-CN" b="1"/>
              <a:t>典型应用</a:t>
            </a:r>
          </a:p>
          <a:p>
            <a:pPr lvl="1" fontAlgn="base"/>
            <a:r>
              <a:rPr lang="zh-CN" altLang="zh-CN"/>
              <a:t>涉及频繁读写、拥有简单数据模型的应用</a:t>
            </a:r>
            <a:endParaRPr lang="en-US" altLang="zh-CN"/>
          </a:p>
          <a:p>
            <a:pPr lvl="1" fontAlgn="base"/>
            <a:r>
              <a:rPr lang="zh-CN" altLang="zh-CN"/>
              <a:t>内容缓存，比如会话、配置文件、参数等</a:t>
            </a:r>
            <a:endParaRPr lang="en-US" altLang="zh-CN"/>
          </a:p>
          <a:p>
            <a:pPr lvl="1" fontAlgn="base"/>
            <a:r>
              <a:rPr lang="zh-CN" altLang="zh-CN"/>
              <a:t>存储配置和用户数据信息的移动应用</a:t>
            </a:r>
          </a:p>
          <a:p>
            <a:pPr fontAlgn="base"/>
            <a:r>
              <a:rPr lang="zh-CN" altLang="zh-CN" b="1"/>
              <a:t>优点</a:t>
            </a:r>
          </a:p>
          <a:p>
            <a:pPr lvl="1" fontAlgn="base"/>
            <a:r>
              <a:rPr lang="zh-CN" altLang="zh-CN"/>
              <a:t>扩展性好，灵活性好，</a:t>
            </a:r>
            <a:r>
              <a:rPr lang="zh-CN" altLang="en-US"/>
              <a:t>吞吐量非常高</a:t>
            </a:r>
            <a:endParaRPr lang="en-US" altLang="zh-CN"/>
          </a:p>
          <a:p>
            <a:pPr fontAlgn="base"/>
            <a:r>
              <a:rPr lang="zh-CN" altLang="zh-CN" b="1"/>
              <a:t>使用者</a:t>
            </a:r>
          </a:p>
          <a:p>
            <a:pPr lvl="1" fontAlgn="base"/>
            <a:r>
              <a:rPr lang="zh-CN" altLang="zh-CN"/>
              <a:t>百度云数据库（</a:t>
            </a:r>
            <a:r>
              <a:rPr lang="en-US" altLang="zh-CN"/>
              <a:t>Redis</a:t>
            </a:r>
            <a:r>
              <a:rPr lang="zh-CN" altLang="zh-CN"/>
              <a:t>）、</a:t>
            </a:r>
            <a:r>
              <a:rPr lang="en-US" altLang="zh-CN"/>
              <a:t>Twitter</a:t>
            </a:r>
            <a:r>
              <a:rPr lang="zh-CN" altLang="zh-CN"/>
              <a:t>（</a:t>
            </a:r>
            <a:r>
              <a:rPr lang="en-US" altLang="zh-CN"/>
              <a:t>Redis</a:t>
            </a:r>
            <a:r>
              <a:rPr lang="zh-CN" altLang="zh-CN"/>
              <a:t>）、</a:t>
            </a:r>
            <a:r>
              <a:rPr lang="en-US" altLang="zh-CN"/>
              <a:t>Youtube</a:t>
            </a:r>
            <a:r>
              <a:rPr lang="zh-CN" altLang="zh-CN"/>
              <a:t>（</a:t>
            </a:r>
            <a:r>
              <a:rPr lang="en-US" altLang="zh-CN"/>
              <a:t>Memcached</a:t>
            </a:r>
            <a:r>
              <a:rPr lang="zh-CN" altLang="zh-CN"/>
              <a:t>）、</a:t>
            </a:r>
            <a:r>
              <a:rPr lang="en-US" altLang="zh-CN"/>
              <a:t>Wikipedia</a:t>
            </a:r>
            <a:r>
              <a:rPr lang="zh-CN" altLang="zh-CN"/>
              <a:t>（</a:t>
            </a:r>
            <a:r>
              <a:rPr lang="en-US" altLang="zh-CN"/>
              <a:t>Memcached</a:t>
            </a:r>
            <a:r>
              <a:rPr lang="zh-CN" altLang="zh-CN"/>
              <a:t>）</a:t>
            </a:r>
          </a:p>
          <a:p>
            <a:pPr lvl="1" fontAlgn="base"/>
            <a:endParaRPr lang="en-US" altLang="zh-CN"/>
          </a:p>
          <a:p>
            <a:pPr lvl="1" fontAlgn="base"/>
            <a:endParaRPr lang="en-US" altLang="zh-CN"/>
          </a:p>
          <a:p>
            <a:endParaRPr lang="zh-CN" altLang="en-US"/>
          </a:p>
        </p:txBody>
      </p:sp>
      <p:sp>
        <p:nvSpPr>
          <p:cNvPr id="4" name="标题 2"/>
          <p:cNvSpPr>
            <a:spLocks noGrp="1"/>
          </p:cNvSpPr>
          <p:nvPr>
            <p:ph type="title"/>
          </p:nvPr>
        </p:nvSpPr>
        <p:spPr>
          <a:xfrm>
            <a:off x="457200" y="274638"/>
            <a:ext cx="5338936" cy="1143000"/>
          </a:xfrm>
        </p:spPr>
        <p:txBody>
          <a:bodyPr/>
          <a:lstStyle/>
          <a:p>
            <a:r>
              <a:rPr lang="en-US" altLang="zh-CN"/>
              <a:t>2.1.4  NoSQL</a:t>
            </a:r>
            <a:r>
              <a:rPr lang="zh-CN" altLang="en-US"/>
              <a:t>的四大类型</a:t>
            </a:r>
            <a:endParaRPr lang="zh-CN" altLang="en-US" dirty="0"/>
          </a:p>
        </p:txBody>
      </p:sp>
      <p:sp>
        <p:nvSpPr>
          <p:cNvPr id="5" name="标题 2"/>
          <p:cNvSpPr txBox="1">
            <a:spLocks/>
          </p:cNvSpPr>
          <p:nvPr/>
        </p:nvSpPr>
        <p:spPr>
          <a:xfrm>
            <a:off x="5471592" y="260648"/>
            <a:ext cx="3672408" cy="1143000"/>
          </a:xfrm>
          <a:prstGeom prst="rect">
            <a:avLst/>
          </a:prstGeom>
        </p:spPr>
        <p:txBody>
          <a:bodyPr vert="horz" rtlCol="0" anchor="ctr">
            <a:normAutofit/>
            <a:scene3d>
              <a:camera prst="orthographicFront"/>
              <a:lightRig rig="soft" dir="t"/>
            </a:scene3d>
            <a:sp3d prstMaterial="softEdge">
              <a:bevelT w="25400" h="25400"/>
            </a:sp3d>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lang="zh-CN" altLang="en-US" sz="2800" noProof="0">
                <a:solidFill>
                  <a:srgbClr val="C00000"/>
                </a:solidFill>
                <a:effectLst>
                  <a:outerShdw blurRad="31750" dist="25400" dir="5400000" algn="tl" rotWithShape="0">
                    <a:srgbClr val="000000">
                      <a:alpha val="25000"/>
                    </a:srgbClr>
                  </a:outerShdw>
                </a:effectLst>
                <a:latin typeface="Times New Roman" pitchFamily="18" charset="0"/>
                <a:ea typeface="华文中宋" pitchFamily="2" charset="-122"/>
                <a:cs typeface="Times New Roman" pitchFamily="18" charset="0"/>
              </a:rPr>
              <a:t>（</a:t>
            </a:r>
            <a:r>
              <a:rPr lang="en-US" altLang="zh-CN" sz="2800" noProof="0">
                <a:solidFill>
                  <a:srgbClr val="C00000"/>
                </a:solidFill>
                <a:effectLst>
                  <a:outerShdw blurRad="31750" dist="25400" dir="5400000" algn="tl" rotWithShape="0">
                    <a:srgbClr val="000000">
                      <a:alpha val="25000"/>
                    </a:srgbClr>
                  </a:outerShdw>
                </a:effectLst>
                <a:latin typeface="Times New Roman" pitchFamily="18" charset="0"/>
                <a:ea typeface="华文中宋" pitchFamily="2" charset="-122"/>
                <a:cs typeface="Times New Roman" pitchFamily="18" charset="0"/>
              </a:rPr>
              <a:t>1</a:t>
            </a:r>
            <a:r>
              <a:rPr lang="zh-CN" altLang="en-US" sz="2800" noProof="0">
                <a:solidFill>
                  <a:srgbClr val="C00000"/>
                </a:solidFill>
                <a:effectLst>
                  <a:outerShdw blurRad="31750" dist="25400" dir="5400000" algn="tl" rotWithShape="0">
                    <a:srgbClr val="000000">
                      <a:alpha val="25000"/>
                    </a:srgbClr>
                  </a:outerShdw>
                </a:effectLst>
                <a:latin typeface="Times New Roman" pitchFamily="18" charset="0"/>
                <a:ea typeface="华文中宋" pitchFamily="2" charset="-122"/>
                <a:cs typeface="Times New Roman" pitchFamily="18" charset="0"/>
              </a:rPr>
              <a:t>）键值数据库</a:t>
            </a:r>
            <a:endParaRPr kumimoji="0" lang="zh-CN" altLang="en-US" sz="2800" i="0" u="none" strike="noStrike" kern="1200" cap="none" spc="0" normalizeH="0" baseline="0" noProof="0" dirty="0">
              <a:ln>
                <a:noFill/>
              </a:ln>
              <a:solidFill>
                <a:srgbClr val="C00000"/>
              </a:solidFill>
              <a:effectLst>
                <a:outerShdw blurRad="31750" dist="25400" dir="5400000" algn="tl" rotWithShape="0">
                  <a:srgbClr val="000000">
                    <a:alpha val="25000"/>
                  </a:srgbClr>
                </a:outerShdw>
              </a:effectLst>
              <a:uLnTx/>
              <a:uFillTx/>
              <a:latin typeface="Times New Roman" pitchFamily="18" charset="0"/>
              <a:ea typeface="华文中宋" pitchFamily="2" charset="-122"/>
              <a:cs typeface="Times New Roman"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blinds(horizontal)">
                                      <p:cBhvr>
                                        <p:cTn id="7" dur="500"/>
                                        <p:tgtEl>
                                          <p:spTgt spid="2">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blinds(horizontal)">
                                      <p:cBhvr>
                                        <p:cTn id="10" dur="500"/>
                                        <p:tgtEl>
                                          <p:spTgt spid="2">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Effect transition="in" filter="blinds(horizontal)">
                                      <p:cBhvr>
                                        <p:cTn id="13" dur="500"/>
                                        <p:tgtEl>
                                          <p:spTgt spid="2">
                                            <p:txEl>
                                              <p:pRg st="2" end="2"/>
                                            </p:txEl>
                                          </p:spTgt>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2">
                                            <p:txEl>
                                              <p:pRg st="3" end="3"/>
                                            </p:txEl>
                                          </p:spTgt>
                                        </p:tgtEl>
                                        <p:attrNameLst>
                                          <p:attrName>style.visibility</p:attrName>
                                        </p:attrNameLst>
                                      </p:cBhvr>
                                      <p:to>
                                        <p:strVal val="visible"/>
                                      </p:to>
                                    </p:set>
                                    <p:animEffect transition="in" filter="blinds(horizontal)">
                                      <p:cBhvr>
                                        <p:cTn id="16" dur="500"/>
                                        <p:tgtEl>
                                          <p:spTgt spid="2">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grpId="0" nodeType="click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animEffect transition="in" filter="blinds(horizontal)">
                                      <p:cBhvr>
                                        <p:cTn id="21" dur="500"/>
                                        <p:tgtEl>
                                          <p:spTgt spid="2">
                                            <p:txEl>
                                              <p:pRg st="4" end="4"/>
                                            </p:txEl>
                                          </p:spTgt>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2">
                                            <p:txEl>
                                              <p:pRg st="5" end="5"/>
                                            </p:txEl>
                                          </p:spTgt>
                                        </p:tgtEl>
                                        <p:attrNameLst>
                                          <p:attrName>style.visibility</p:attrName>
                                        </p:attrNameLst>
                                      </p:cBhvr>
                                      <p:to>
                                        <p:strVal val="visible"/>
                                      </p:to>
                                    </p:set>
                                    <p:animEffect transition="in" filter="blinds(horizontal)">
                                      <p:cBhvr>
                                        <p:cTn id="24" dur="500"/>
                                        <p:tgtEl>
                                          <p:spTgt spid="2">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grpId="0" nodeType="clickEffect">
                                  <p:stCondLst>
                                    <p:cond delay="0"/>
                                  </p:stCondLst>
                                  <p:childTnLst>
                                    <p:set>
                                      <p:cBhvr>
                                        <p:cTn id="28" dur="1" fill="hold">
                                          <p:stCondLst>
                                            <p:cond delay="0"/>
                                          </p:stCondLst>
                                        </p:cTn>
                                        <p:tgtEl>
                                          <p:spTgt spid="2">
                                            <p:txEl>
                                              <p:pRg st="6" end="6"/>
                                            </p:txEl>
                                          </p:spTgt>
                                        </p:tgtEl>
                                        <p:attrNameLst>
                                          <p:attrName>style.visibility</p:attrName>
                                        </p:attrNameLst>
                                      </p:cBhvr>
                                      <p:to>
                                        <p:strVal val="visible"/>
                                      </p:to>
                                    </p:set>
                                    <p:animEffect transition="in" filter="blinds(horizontal)">
                                      <p:cBhvr>
                                        <p:cTn id="29" dur="500"/>
                                        <p:tgtEl>
                                          <p:spTgt spid="2">
                                            <p:txEl>
                                              <p:pRg st="6" end="6"/>
                                            </p:txEl>
                                          </p:spTgt>
                                        </p:tgtEl>
                                      </p:cBhvr>
                                    </p:animEffect>
                                  </p:childTnLst>
                                </p:cTn>
                              </p:par>
                              <p:par>
                                <p:cTn id="30" presetID="3" presetClass="entr" presetSubtype="10" fill="hold" grpId="0" nodeType="withEffect">
                                  <p:stCondLst>
                                    <p:cond delay="0"/>
                                  </p:stCondLst>
                                  <p:childTnLst>
                                    <p:set>
                                      <p:cBhvr>
                                        <p:cTn id="31" dur="1" fill="hold">
                                          <p:stCondLst>
                                            <p:cond delay="0"/>
                                          </p:stCondLst>
                                        </p:cTn>
                                        <p:tgtEl>
                                          <p:spTgt spid="2">
                                            <p:txEl>
                                              <p:pRg st="7" end="7"/>
                                            </p:txEl>
                                          </p:spTgt>
                                        </p:tgtEl>
                                        <p:attrNameLst>
                                          <p:attrName>style.visibility</p:attrName>
                                        </p:attrNameLst>
                                      </p:cBhvr>
                                      <p:to>
                                        <p:strVal val="visible"/>
                                      </p:to>
                                    </p:set>
                                    <p:animEffect transition="in" filter="blinds(horizontal)">
                                      <p:cBhvr>
                                        <p:cTn id="32" dur="500"/>
                                        <p:tgtEl>
                                          <p:spTgt spid="2">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57200" y="1481328"/>
            <a:ext cx="3600450" cy="4525963"/>
          </a:xfrm>
        </p:spPr>
        <p:txBody>
          <a:bodyPr/>
          <a:lstStyle/>
          <a:p>
            <a:r>
              <a:rPr lang="zh-CN" altLang="en-US" dirty="0"/>
              <a:t>键值数据库成为理想的缓冲层解决方案</a:t>
            </a:r>
          </a:p>
          <a:p>
            <a:r>
              <a:rPr lang="en-US" altLang="zh-CN"/>
              <a:t>Redis</a:t>
            </a:r>
            <a:endParaRPr lang="en-US" altLang="zh-CN" dirty="0"/>
          </a:p>
          <a:p>
            <a:pPr lvl="1"/>
            <a:r>
              <a:rPr lang="zh-CN" altLang="en-US" dirty="0"/>
              <a:t>支持持久化</a:t>
            </a:r>
            <a:endParaRPr lang="en-US" altLang="zh-CN" dirty="0"/>
          </a:p>
          <a:p>
            <a:pPr lvl="1"/>
            <a:r>
              <a:rPr lang="zh-CN" altLang="en-US" dirty="0"/>
              <a:t>数据恢复</a:t>
            </a:r>
            <a:endParaRPr lang="en-US" altLang="zh-CN" dirty="0"/>
          </a:p>
          <a:p>
            <a:pPr lvl="1"/>
            <a:r>
              <a:rPr lang="zh-CN" altLang="en-US" dirty="0"/>
              <a:t>更多数据类型</a:t>
            </a:r>
          </a:p>
          <a:p>
            <a:endParaRPr lang="zh-CN" altLang="en-US" dirty="0"/>
          </a:p>
        </p:txBody>
      </p:sp>
      <p:pic>
        <p:nvPicPr>
          <p:cNvPr id="5" name="图片 3" descr="memcached原理.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57650" y="1484784"/>
            <a:ext cx="5086350" cy="435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标题 5"/>
          <p:cNvSpPr>
            <a:spLocks noGrp="1"/>
          </p:cNvSpPr>
          <p:nvPr>
            <p:ph type="title"/>
          </p:nvPr>
        </p:nvSpPr>
        <p:spPr/>
        <p:txBody>
          <a:bodyPr/>
          <a:lstStyle/>
          <a:p>
            <a:endParaRPr lang="zh-CN" altLang="en-US"/>
          </a:p>
        </p:txBody>
      </p:sp>
      <p:sp>
        <p:nvSpPr>
          <p:cNvPr id="7" name="标题 2"/>
          <p:cNvSpPr txBox="1">
            <a:spLocks/>
          </p:cNvSpPr>
          <p:nvPr/>
        </p:nvSpPr>
        <p:spPr>
          <a:xfrm>
            <a:off x="457200" y="274638"/>
            <a:ext cx="5338936" cy="1143000"/>
          </a:xfrm>
          <a:prstGeom prst="rect">
            <a:avLst/>
          </a:prstGeom>
        </p:spPr>
        <p:txBody>
          <a:bodyPr vert="horz" rtlCol="0" anchor="ctr">
            <a:normAutofit/>
            <a:scene3d>
              <a:camera prst="orthographicFront"/>
              <a:lightRig rig="soft" dir="t"/>
            </a:scene3d>
            <a:sp3d prstMaterial="softEdge">
              <a:bevelT w="25400" h="25400"/>
            </a:sp3d>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zh-CN" sz="3200" b="1" i="0" u="none" strike="noStrike" kern="1200" cap="none" spc="0" normalizeH="0" baseline="0" noProof="0">
                <a:ln>
                  <a:noFill/>
                </a:ln>
                <a:solidFill>
                  <a:srgbClr val="0070C0"/>
                </a:solidFill>
                <a:effectLst>
                  <a:outerShdw blurRad="31750" dist="25400" dir="5400000" algn="tl" rotWithShape="0">
                    <a:srgbClr val="000000">
                      <a:alpha val="25000"/>
                    </a:srgbClr>
                  </a:outerShdw>
                </a:effectLst>
                <a:uLnTx/>
                <a:uFillTx/>
                <a:latin typeface="Times New Roman" pitchFamily="18" charset="0"/>
                <a:ea typeface="+mj-ea"/>
                <a:cs typeface="Times New Roman" pitchFamily="18" charset="0"/>
              </a:rPr>
              <a:t>2.1.4  NoSQL</a:t>
            </a:r>
            <a:r>
              <a:rPr kumimoji="0" lang="zh-CN" altLang="en-US" sz="3200" b="1" i="0" u="none" strike="noStrike" kern="1200" cap="none" spc="0" normalizeH="0" baseline="0" noProof="0">
                <a:ln>
                  <a:noFill/>
                </a:ln>
                <a:solidFill>
                  <a:srgbClr val="0070C0"/>
                </a:solidFill>
                <a:effectLst>
                  <a:outerShdw blurRad="31750" dist="25400" dir="5400000" algn="tl" rotWithShape="0">
                    <a:srgbClr val="000000">
                      <a:alpha val="25000"/>
                    </a:srgbClr>
                  </a:outerShdw>
                </a:effectLst>
                <a:uLnTx/>
                <a:uFillTx/>
                <a:latin typeface="Times New Roman" pitchFamily="18" charset="0"/>
                <a:ea typeface="+mj-ea"/>
                <a:cs typeface="Times New Roman" pitchFamily="18" charset="0"/>
              </a:rPr>
              <a:t>的四大类型</a:t>
            </a:r>
            <a:endParaRPr kumimoji="0" lang="zh-CN" altLang="en-US" sz="3200" b="1" i="0" u="none" strike="noStrike" kern="1200" cap="none" spc="0" normalizeH="0" baseline="0" noProof="0" dirty="0">
              <a:ln>
                <a:noFill/>
              </a:ln>
              <a:solidFill>
                <a:srgbClr val="0070C0"/>
              </a:solidFill>
              <a:effectLst>
                <a:outerShdw blurRad="31750" dist="25400" dir="5400000" algn="tl" rotWithShape="0">
                  <a:srgbClr val="000000">
                    <a:alpha val="25000"/>
                  </a:srgbClr>
                </a:outerShdw>
              </a:effectLst>
              <a:uLnTx/>
              <a:uFillTx/>
              <a:latin typeface="Times New Roman" pitchFamily="18" charset="0"/>
              <a:ea typeface="+mj-ea"/>
              <a:cs typeface="Times New Roman" pitchFamily="18" charset="0"/>
            </a:endParaRPr>
          </a:p>
        </p:txBody>
      </p:sp>
      <p:sp>
        <p:nvSpPr>
          <p:cNvPr id="8" name="标题 2"/>
          <p:cNvSpPr txBox="1">
            <a:spLocks/>
          </p:cNvSpPr>
          <p:nvPr/>
        </p:nvSpPr>
        <p:spPr>
          <a:xfrm>
            <a:off x="5471592" y="260648"/>
            <a:ext cx="3672408" cy="1143000"/>
          </a:xfrm>
          <a:prstGeom prst="rect">
            <a:avLst/>
          </a:prstGeom>
        </p:spPr>
        <p:txBody>
          <a:bodyPr vert="horz" rtlCol="0" anchor="ctr">
            <a:normAutofit/>
            <a:scene3d>
              <a:camera prst="orthographicFront"/>
              <a:lightRig rig="soft" dir="t"/>
            </a:scene3d>
            <a:sp3d prstMaterial="softEdge">
              <a:bevelT w="25400" h="25400"/>
            </a:sp3d>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lang="zh-CN" altLang="en-US" sz="2800" noProof="0">
                <a:solidFill>
                  <a:srgbClr val="C00000"/>
                </a:solidFill>
                <a:effectLst>
                  <a:outerShdw blurRad="31750" dist="25400" dir="5400000" algn="tl" rotWithShape="0">
                    <a:srgbClr val="000000">
                      <a:alpha val="25000"/>
                    </a:srgbClr>
                  </a:outerShdw>
                </a:effectLst>
                <a:latin typeface="Times New Roman" pitchFamily="18" charset="0"/>
                <a:ea typeface="华文中宋" pitchFamily="2" charset="-122"/>
                <a:cs typeface="Times New Roman" pitchFamily="18" charset="0"/>
              </a:rPr>
              <a:t>（</a:t>
            </a:r>
            <a:r>
              <a:rPr lang="en-US" altLang="zh-CN" sz="2800" noProof="0">
                <a:solidFill>
                  <a:srgbClr val="C00000"/>
                </a:solidFill>
                <a:effectLst>
                  <a:outerShdw blurRad="31750" dist="25400" dir="5400000" algn="tl" rotWithShape="0">
                    <a:srgbClr val="000000">
                      <a:alpha val="25000"/>
                    </a:srgbClr>
                  </a:outerShdw>
                </a:effectLst>
                <a:latin typeface="Times New Roman" pitchFamily="18" charset="0"/>
                <a:ea typeface="华文中宋" pitchFamily="2" charset="-122"/>
                <a:cs typeface="Times New Roman" pitchFamily="18" charset="0"/>
              </a:rPr>
              <a:t>1</a:t>
            </a:r>
            <a:r>
              <a:rPr lang="zh-CN" altLang="en-US" sz="2800" noProof="0">
                <a:solidFill>
                  <a:srgbClr val="C00000"/>
                </a:solidFill>
                <a:effectLst>
                  <a:outerShdw blurRad="31750" dist="25400" dir="5400000" algn="tl" rotWithShape="0">
                    <a:srgbClr val="000000">
                      <a:alpha val="25000"/>
                    </a:srgbClr>
                  </a:outerShdw>
                </a:effectLst>
                <a:latin typeface="Times New Roman" pitchFamily="18" charset="0"/>
                <a:ea typeface="华文中宋" pitchFamily="2" charset="-122"/>
                <a:cs typeface="Times New Roman" pitchFamily="18" charset="0"/>
              </a:rPr>
              <a:t>）键值数据库</a:t>
            </a:r>
            <a:endParaRPr kumimoji="0" lang="zh-CN" altLang="en-US" sz="2800" i="0" u="none" strike="noStrike" kern="1200" cap="none" spc="0" normalizeH="0" baseline="0" noProof="0" dirty="0">
              <a:ln>
                <a:noFill/>
              </a:ln>
              <a:solidFill>
                <a:srgbClr val="C00000"/>
              </a:solidFill>
              <a:effectLst>
                <a:outerShdw blurRad="31750" dist="25400" dir="5400000" algn="tl" rotWithShape="0">
                  <a:srgbClr val="000000">
                    <a:alpha val="25000"/>
                  </a:srgbClr>
                </a:outerShdw>
              </a:effectLst>
              <a:uLnTx/>
              <a:uFillTx/>
              <a:latin typeface="Times New Roman" pitchFamily="18" charset="0"/>
              <a:ea typeface="华文中宋" pitchFamily="2" charset="-122"/>
              <a:cs typeface="Times New Roman" pitchFamily="18" charset="0"/>
            </a:endParaRPr>
          </a:p>
        </p:txBody>
      </p:sp>
    </p:spTree>
    <p:extLst>
      <p:ext uri="{BB962C8B-B14F-4D97-AF65-F5344CB8AC3E}">
        <p14:creationId xmlns:p14="http://schemas.microsoft.com/office/powerpoint/2010/main" val="3756133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blinds(horizontal)">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blinds(horizontal)">
                                      <p:cBhvr>
                                        <p:cTn id="12" dur="500"/>
                                        <p:tgtEl>
                                          <p:spTgt spid="2">
                                            <p:txEl>
                                              <p:pRg st="1" end="1"/>
                                            </p:txEl>
                                          </p:spTgt>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blinds(horizontal)">
                                      <p:cBhvr>
                                        <p:cTn id="15" dur="500"/>
                                        <p:tgtEl>
                                          <p:spTgt spid="2">
                                            <p:txEl>
                                              <p:pRg st="2" end="2"/>
                                            </p:txEl>
                                          </p:spTgt>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2">
                                            <p:txEl>
                                              <p:pRg st="3" end="3"/>
                                            </p:txEl>
                                          </p:spTgt>
                                        </p:tgtEl>
                                        <p:attrNameLst>
                                          <p:attrName>style.visibility</p:attrName>
                                        </p:attrNameLst>
                                      </p:cBhvr>
                                      <p:to>
                                        <p:strVal val="visible"/>
                                      </p:to>
                                    </p:set>
                                    <p:animEffect transition="in" filter="blinds(horizontal)">
                                      <p:cBhvr>
                                        <p:cTn id="18" dur="500"/>
                                        <p:tgtEl>
                                          <p:spTgt spid="2">
                                            <p:txEl>
                                              <p:pRg st="3" end="3"/>
                                            </p:txEl>
                                          </p:spTgt>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animEffect transition="in" filter="blinds(horizontal)">
                                      <p:cBhvr>
                                        <p:cTn id="21" dur="500"/>
                                        <p:tgtEl>
                                          <p:spTgt spid="2">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nodeType="click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blinds(horizontal)">
                                      <p:cBhvr>
                                        <p:cTn id="2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a:bodyPr>
          <a:lstStyle/>
          <a:p>
            <a:pPr fontAlgn="base"/>
            <a:r>
              <a:rPr lang="zh-CN" altLang="zh-CN" b="1"/>
              <a:t>缺点</a:t>
            </a:r>
          </a:p>
          <a:p>
            <a:pPr lvl="1" fontAlgn="base"/>
            <a:r>
              <a:rPr lang="zh-CN" altLang="zh-CN"/>
              <a:t>无法存储结构化信息，</a:t>
            </a:r>
            <a:r>
              <a:rPr lang="zh-CN" altLang="en-US"/>
              <a:t>值和值之间无法反映关联关系</a:t>
            </a:r>
            <a:endParaRPr lang="en-US" altLang="zh-CN"/>
          </a:p>
          <a:p>
            <a:pPr lvl="1" fontAlgn="base"/>
            <a:r>
              <a:rPr lang="zh-CN" altLang="zh-CN"/>
              <a:t>条件查询效率较低</a:t>
            </a:r>
            <a:r>
              <a:rPr lang="zh-CN" altLang="en-US"/>
              <a:t>，可以</a:t>
            </a:r>
            <a:r>
              <a:rPr lang="en-US" altLang="zh-CN"/>
              <a:t>key-&gt;value</a:t>
            </a:r>
            <a:r>
              <a:rPr lang="zh-CN" altLang="en-US"/>
              <a:t>查，不能</a:t>
            </a:r>
            <a:r>
              <a:rPr lang="en-US" altLang="zh-CN"/>
              <a:t>value-&gt;key</a:t>
            </a:r>
            <a:r>
              <a:rPr lang="zh-CN" altLang="en-US"/>
              <a:t>查</a:t>
            </a:r>
            <a:endParaRPr lang="en-US" altLang="zh-CN"/>
          </a:p>
          <a:p>
            <a:pPr lvl="1" fontAlgn="base"/>
            <a:r>
              <a:rPr lang="zh-CN" altLang="en-US"/>
              <a:t>解决方法：把</a:t>
            </a:r>
            <a:r>
              <a:rPr lang="en-US" altLang="zh-CN"/>
              <a:t>value</a:t>
            </a:r>
            <a:r>
              <a:rPr lang="zh-CN" altLang="en-US"/>
              <a:t>当成</a:t>
            </a:r>
            <a:r>
              <a:rPr lang="en-US" altLang="zh-CN"/>
              <a:t>key</a:t>
            </a:r>
            <a:r>
              <a:rPr lang="zh-CN" altLang="en-US"/>
              <a:t>的一部分再存储</a:t>
            </a:r>
            <a:endParaRPr lang="zh-CN" altLang="zh-CN"/>
          </a:p>
          <a:p>
            <a:pPr fontAlgn="base"/>
            <a:r>
              <a:rPr lang="zh-CN" altLang="zh-CN" b="1"/>
              <a:t>不适用情形</a:t>
            </a:r>
          </a:p>
          <a:p>
            <a:pPr lvl="1" fontAlgn="base"/>
            <a:r>
              <a:rPr lang="zh-CN" altLang="zh-CN"/>
              <a:t>键值数据库根本没有通过值查询的途径</a:t>
            </a:r>
          </a:p>
          <a:p>
            <a:pPr lvl="1" fontAlgn="base"/>
            <a:r>
              <a:rPr lang="zh-CN" altLang="zh-CN"/>
              <a:t>在键值数据库中，不能通过两个或两个以上的键来关联数据</a:t>
            </a:r>
          </a:p>
          <a:p>
            <a:pPr lvl="1" fontAlgn="base"/>
            <a:r>
              <a:rPr lang="zh-CN" altLang="zh-CN"/>
              <a:t>在一些键值数据库中，产生故障时，不可以回滚</a:t>
            </a:r>
          </a:p>
          <a:p>
            <a:endParaRPr lang="zh-CN" altLang="en-US"/>
          </a:p>
        </p:txBody>
      </p:sp>
      <p:sp>
        <p:nvSpPr>
          <p:cNvPr id="4" name="标题 2"/>
          <p:cNvSpPr>
            <a:spLocks noGrp="1"/>
          </p:cNvSpPr>
          <p:nvPr>
            <p:ph type="title"/>
          </p:nvPr>
        </p:nvSpPr>
        <p:spPr>
          <a:xfrm>
            <a:off x="457200" y="274638"/>
            <a:ext cx="5338936" cy="1143000"/>
          </a:xfrm>
        </p:spPr>
        <p:txBody>
          <a:bodyPr/>
          <a:lstStyle/>
          <a:p>
            <a:r>
              <a:rPr lang="en-US" altLang="zh-CN"/>
              <a:t>2.1.4  NoSQL</a:t>
            </a:r>
            <a:r>
              <a:rPr lang="zh-CN" altLang="en-US"/>
              <a:t>的四大类型</a:t>
            </a:r>
            <a:endParaRPr lang="zh-CN" altLang="en-US" dirty="0"/>
          </a:p>
        </p:txBody>
      </p:sp>
      <p:sp>
        <p:nvSpPr>
          <p:cNvPr id="5" name="标题 2"/>
          <p:cNvSpPr txBox="1">
            <a:spLocks/>
          </p:cNvSpPr>
          <p:nvPr/>
        </p:nvSpPr>
        <p:spPr>
          <a:xfrm>
            <a:off x="5471592" y="260648"/>
            <a:ext cx="3672408" cy="1143000"/>
          </a:xfrm>
          <a:prstGeom prst="rect">
            <a:avLst/>
          </a:prstGeom>
        </p:spPr>
        <p:txBody>
          <a:bodyPr vert="horz" rtlCol="0" anchor="ctr">
            <a:normAutofit/>
            <a:scene3d>
              <a:camera prst="orthographicFront"/>
              <a:lightRig rig="soft" dir="t"/>
            </a:scene3d>
            <a:sp3d prstMaterial="softEdge">
              <a:bevelT w="25400" h="25400"/>
            </a:sp3d>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lang="zh-CN" altLang="en-US" sz="2800" noProof="0">
                <a:solidFill>
                  <a:srgbClr val="C00000"/>
                </a:solidFill>
                <a:effectLst>
                  <a:outerShdw blurRad="31750" dist="25400" dir="5400000" algn="tl" rotWithShape="0">
                    <a:srgbClr val="000000">
                      <a:alpha val="25000"/>
                    </a:srgbClr>
                  </a:outerShdw>
                </a:effectLst>
                <a:latin typeface="Times New Roman" pitchFamily="18" charset="0"/>
                <a:ea typeface="华文中宋" pitchFamily="2" charset="-122"/>
                <a:cs typeface="Times New Roman" pitchFamily="18" charset="0"/>
              </a:rPr>
              <a:t>（</a:t>
            </a:r>
            <a:r>
              <a:rPr lang="en-US" altLang="zh-CN" sz="2800" noProof="0">
                <a:solidFill>
                  <a:srgbClr val="C00000"/>
                </a:solidFill>
                <a:effectLst>
                  <a:outerShdw blurRad="31750" dist="25400" dir="5400000" algn="tl" rotWithShape="0">
                    <a:srgbClr val="000000">
                      <a:alpha val="25000"/>
                    </a:srgbClr>
                  </a:outerShdw>
                </a:effectLst>
                <a:latin typeface="Times New Roman" pitchFamily="18" charset="0"/>
                <a:ea typeface="华文中宋" pitchFamily="2" charset="-122"/>
                <a:cs typeface="Times New Roman" pitchFamily="18" charset="0"/>
              </a:rPr>
              <a:t>1</a:t>
            </a:r>
            <a:r>
              <a:rPr lang="zh-CN" altLang="en-US" sz="2800" noProof="0">
                <a:solidFill>
                  <a:srgbClr val="C00000"/>
                </a:solidFill>
                <a:effectLst>
                  <a:outerShdw blurRad="31750" dist="25400" dir="5400000" algn="tl" rotWithShape="0">
                    <a:srgbClr val="000000">
                      <a:alpha val="25000"/>
                    </a:srgbClr>
                  </a:outerShdw>
                </a:effectLst>
                <a:latin typeface="Times New Roman" pitchFamily="18" charset="0"/>
                <a:ea typeface="华文中宋" pitchFamily="2" charset="-122"/>
                <a:cs typeface="Times New Roman" pitchFamily="18" charset="0"/>
              </a:rPr>
              <a:t>）键值数据库</a:t>
            </a:r>
            <a:endParaRPr kumimoji="0" lang="zh-CN" altLang="en-US" sz="2800" i="0" u="none" strike="noStrike" kern="1200" cap="none" spc="0" normalizeH="0" baseline="0" noProof="0" dirty="0">
              <a:ln>
                <a:noFill/>
              </a:ln>
              <a:solidFill>
                <a:srgbClr val="C00000"/>
              </a:solidFill>
              <a:effectLst>
                <a:outerShdw blurRad="31750" dist="25400" dir="5400000" algn="tl" rotWithShape="0">
                  <a:srgbClr val="000000">
                    <a:alpha val="25000"/>
                  </a:srgbClr>
                </a:outerShdw>
              </a:effectLst>
              <a:uLnTx/>
              <a:uFillTx/>
              <a:latin typeface="Times New Roman" pitchFamily="18" charset="0"/>
              <a:ea typeface="华文中宋" pitchFamily="2" charset="-122"/>
              <a:cs typeface="Times New Roman"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blinds(horizontal)">
                                      <p:cBhvr>
                                        <p:cTn id="7" dur="500"/>
                                        <p:tgtEl>
                                          <p:spTgt spid="2">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blinds(horizontal)">
                                      <p:cBhvr>
                                        <p:cTn id="10" dur="500"/>
                                        <p:tgtEl>
                                          <p:spTgt spid="2">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Effect transition="in" filter="blinds(horizontal)">
                                      <p:cBhvr>
                                        <p:cTn id="13" dur="500"/>
                                        <p:tgtEl>
                                          <p:spTgt spid="2">
                                            <p:txEl>
                                              <p:pRg st="2" end="2"/>
                                            </p:txEl>
                                          </p:spTgt>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2">
                                            <p:txEl>
                                              <p:pRg st="3" end="3"/>
                                            </p:txEl>
                                          </p:spTgt>
                                        </p:tgtEl>
                                        <p:attrNameLst>
                                          <p:attrName>style.visibility</p:attrName>
                                        </p:attrNameLst>
                                      </p:cBhvr>
                                      <p:to>
                                        <p:strVal val="visible"/>
                                      </p:to>
                                    </p:set>
                                    <p:animEffect transition="in" filter="blinds(horizontal)">
                                      <p:cBhvr>
                                        <p:cTn id="16" dur="500"/>
                                        <p:tgtEl>
                                          <p:spTgt spid="2">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grpId="0" nodeType="click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animEffect transition="in" filter="blinds(horizontal)">
                                      <p:cBhvr>
                                        <p:cTn id="21" dur="500"/>
                                        <p:tgtEl>
                                          <p:spTgt spid="2">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grpId="0" nodeType="clickEffect">
                                  <p:stCondLst>
                                    <p:cond delay="0"/>
                                  </p:stCondLst>
                                  <p:childTnLst>
                                    <p:set>
                                      <p:cBhvr>
                                        <p:cTn id="25" dur="1" fill="hold">
                                          <p:stCondLst>
                                            <p:cond delay="0"/>
                                          </p:stCondLst>
                                        </p:cTn>
                                        <p:tgtEl>
                                          <p:spTgt spid="2">
                                            <p:txEl>
                                              <p:pRg st="5" end="5"/>
                                            </p:txEl>
                                          </p:spTgt>
                                        </p:tgtEl>
                                        <p:attrNameLst>
                                          <p:attrName>style.visibility</p:attrName>
                                        </p:attrNameLst>
                                      </p:cBhvr>
                                      <p:to>
                                        <p:strVal val="visible"/>
                                      </p:to>
                                    </p:set>
                                    <p:animEffect transition="in" filter="blinds(horizontal)">
                                      <p:cBhvr>
                                        <p:cTn id="26" dur="500"/>
                                        <p:tgtEl>
                                          <p:spTgt spid="2">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grpId="0"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animEffect transition="in" filter="blinds(horizontal)">
                                      <p:cBhvr>
                                        <p:cTn id="31" dur="500"/>
                                        <p:tgtEl>
                                          <p:spTgt spid="2">
                                            <p:txEl>
                                              <p:pRg st="6" end="6"/>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3" presetClass="entr" presetSubtype="10" fill="hold" grpId="0" nodeType="clickEffect">
                                  <p:stCondLst>
                                    <p:cond delay="0"/>
                                  </p:stCondLst>
                                  <p:childTnLst>
                                    <p:set>
                                      <p:cBhvr>
                                        <p:cTn id="35" dur="1" fill="hold">
                                          <p:stCondLst>
                                            <p:cond delay="0"/>
                                          </p:stCondLst>
                                        </p:cTn>
                                        <p:tgtEl>
                                          <p:spTgt spid="2">
                                            <p:txEl>
                                              <p:pRg st="7" end="7"/>
                                            </p:txEl>
                                          </p:spTgt>
                                        </p:tgtEl>
                                        <p:attrNameLst>
                                          <p:attrName>style.visibility</p:attrName>
                                        </p:attrNameLst>
                                      </p:cBhvr>
                                      <p:to>
                                        <p:strVal val="visible"/>
                                      </p:to>
                                    </p:set>
                                    <p:animEffect transition="in" filter="blinds(horizontal)">
                                      <p:cBhvr>
                                        <p:cTn id="36" dur="500"/>
                                        <p:tgtEl>
                                          <p:spTgt spid="2">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fontAlgn="base"/>
            <a:r>
              <a:rPr lang="zh-CN" altLang="zh-CN" b="1"/>
              <a:t>相关产品</a:t>
            </a:r>
          </a:p>
          <a:p>
            <a:pPr lvl="1" fontAlgn="base"/>
            <a:r>
              <a:rPr lang="en-US" altLang="zh-CN"/>
              <a:t>BigTable</a:t>
            </a:r>
            <a:r>
              <a:rPr lang="zh-CN" altLang="zh-CN"/>
              <a:t>、</a:t>
            </a:r>
            <a:r>
              <a:rPr lang="en-US" altLang="zh-CN"/>
              <a:t>HBase</a:t>
            </a:r>
            <a:r>
              <a:rPr lang="zh-CN" altLang="zh-CN"/>
              <a:t>、</a:t>
            </a:r>
            <a:r>
              <a:rPr lang="en-US" altLang="zh-CN"/>
              <a:t>Cassandra</a:t>
            </a:r>
            <a:r>
              <a:rPr lang="zh-CN" altLang="zh-CN"/>
              <a:t>、</a:t>
            </a:r>
            <a:r>
              <a:rPr lang="en-US" altLang="zh-CN"/>
              <a:t>HadoopDB</a:t>
            </a:r>
            <a:endParaRPr lang="zh-CN" altLang="zh-CN"/>
          </a:p>
          <a:p>
            <a:pPr fontAlgn="base"/>
            <a:r>
              <a:rPr lang="zh-CN" altLang="zh-CN" b="1"/>
              <a:t>数据模型</a:t>
            </a:r>
          </a:p>
          <a:p>
            <a:pPr lvl="1" fontAlgn="base"/>
            <a:r>
              <a:rPr lang="zh-CN" altLang="zh-CN"/>
              <a:t>列族</a:t>
            </a:r>
            <a:r>
              <a:rPr lang="zh-CN" altLang="en-US"/>
              <a:t>，以列族形式存储，将同一列数据存在一起</a:t>
            </a:r>
            <a:endParaRPr lang="zh-CN" altLang="zh-CN"/>
          </a:p>
        </p:txBody>
      </p:sp>
      <p:sp>
        <p:nvSpPr>
          <p:cNvPr id="9" name="标题 2"/>
          <p:cNvSpPr>
            <a:spLocks noGrp="1"/>
          </p:cNvSpPr>
          <p:nvPr>
            <p:ph type="title"/>
          </p:nvPr>
        </p:nvSpPr>
        <p:spPr>
          <a:xfrm>
            <a:off x="457200" y="274638"/>
            <a:ext cx="5338936" cy="1143000"/>
          </a:xfrm>
        </p:spPr>
        <p:txBody>
          <a:bodyPr/>
          <a:lstStyle/>
          <a:p>
            <a:r>
              <a:rPr lang="en-US" altLang="zh-CN"/>
              <a:t>2.1.4  NoSQL</a:t>
            </a:r>
            <a:r>
              <a:rPr lang="zh-CN" altLang="en-US"/>
              <a:t>的四大类型</a:t>
            </a:r>
            <a:endParaRPr lang="zh-CN" altLang="en-US" dirty="0"/>
          </a:p>
        </p:txBody>
      </p:sp>
      <p:sp>
        <p:nvSpPr>
          <p:cNvPr id="10" name="标题 2"/>
          <p:cNvSpPr txBox="1">
            <a:spLocks/>
          </p:cNvSpPr>
          <p:nvPr/>
        </p:nvSpPr>
        <p:spPr>
          <a:xfrm>
            <a:off x="5471592" y="260648"/>
            <a:ext cx="3672408" cy="1143000"/>
          </a:xfrm>
          <a:prstGeom prst="rect">
            <a:avLst/>
          </a:prstGeom>
        </p:spPr>
        <p:txBody>
          <a:bodyPr vert="horz" rtlCol="0" anchor="ctr">
            <a:normAutofit/>
            <a:scene3d>
              <a:camera prst="orthographicFront"/>
              <a:lightRig rig="soft" dir="t"/>
            </a:scene3d>
            <a:sp3d prstMaterial="softEdge">
              <a:bevelT w="25400" h="25400"/>
            </a:sp3d>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lang="zh-CN" altLang="en-US" sz="2800" noProof="0">
                <a:solidFill>
                  <a:srgbClr val="C00000"/>
                </a:solidFill>
                <a:effectLst>
                  <a:outerShdw blurRad="31750" dist="25400" dir="5400000" algn="tl" rotWithShape="0">
                    <a:srgbClr val="000000">
                      <a:alpha val="25000"/>
                    </a:srgbClr>
                  </a:outerShdw>
                </a:effectLst>
                <a:latin typeface="Times New Roman" pitchFamily="18" charset="0"/>
                <a:ea typeface="华文中宋" pitchFamily="2" charset="-122"/>
                <a:cs typeface="Times New Roman" pitchFamily="18" charset="0"/>
              </a:rPr>
              <a:t>（</a:t>
            </a:r>
            <a:r>
              <a:rPr lang="en-US" altLang="zh-CN" sz="2800" noProof="0">
                <a:solidFill>
                  <a:srgbClr val="C00000"/>
                </a:solidFill>
                <a:effectLst>
                  <a:outerShdw blurRad="31750" dist="25400" dir="5400000" algn="tl" rotWithShape="0">
                    <a:srgbClr val="000000">
                      <a:alpha val="25000"/>
                    </a:srgbClr>
                  </a:outerShdw>
                </a:effectLst>
                <a:latin typeface="Times New Roman" pitchFamily="18" charset="0"/>
                <a:ea typeface="华文中宋" pitchFamily="2" charset="-122"/>
                <a:cs typeface="Times New Roman" pitchFamily="18" charset="0"/>
              </a:rPr>
              <a:t>2</a:t>
            </a:r>
            <a:r>
              <a:rPr lang="zh-CN" altLang="en-US" sz="2800" noProof="0">
                <a:solidFill>
                  <a:srgbClr val="C00000"/>
                </a:solidFill>
                <a:effectLst>
                  <a:outerShdw blurRad="31750" dist="25400" dir="5400000" algn="tl" rotWithShape="0">
                    <a:srgbClr val="000000">
                      <a:alpha val="25000"/>
                    </a:srgbClr>
                  </a:outerShdw>
                </a:effectLst>
                <a:latin typeface="Times New Roman" pitchFamily="18" charset="0"/>
                <a:ea typeface="华文中宋" pitchFamily="2" charset="-122"/>
                <a:cs typeface="Times New Roman" pitchFamily="18" charset="0"/>
              </a:rPr>
              <a:t>）列族数据库</a:t>
            </a:r>
            <a:endParaRPr kumimoji="0" lang="zh-CN" altLang="en-US" sz="2800" i="0" u="none" strike="noStrike" kern="1200" cap="none" spc="0" normalizeH="0" baseline="0" noProof="0" dirty="0">
              <a:ln>
                <a:noFill/>
              </a:ln>
              <a:solidFill>
                <a:srgbClr val="C00000"/>
              </a:solidFill>
              <a:effectLst>
                <a:outerShdw blurRad="31750" dist="25400" dir="5400000" algn="tl" rotWithShape="0">
                  <a:srgbClr val="000000">
                    <a:alpha val="25000"/>
                  </a:srgbClr>
                </a:outerShdw>
              </a:effectLst>
              <a:uLnTx/>
              <a:uFillTx/>
              <a:latin typeface="Times New Roman" pitchFamily="18" charset="0"/>
              <a:ea typeface="华文中宋" pitchFamily="2" charset="-122"/>
              <a:cs typeface="Times New Roman" pitchFamily="18" charset="0"/>
            </a:endParaRPr>
          </a:p>
        </p:txBody>
      </p:sp>
      <p:pic>
        <p:nvPicPr>
          <p:cNvPr id="2050" name="Picture 2"/>
          <p:cNvPicPr>
            <a:picLocks noChangeAspect="1" noChangeArrowheads="1"/>
          </p:cNvPicPr>
          <p:nvPr/>
        </p:nvPicPr>
        <p:blipFill>
          <a:blip r:embed="rId3" cstate="print"/>
          <a:srcRect/>
          <a:stretch>
            <a:fillRect/>
          </a:stretch>
        </p:blipFill>
        <p:spPr bwMode="auto">
          <a:xfrm>
            <a:off x="3275856" y="3645024"/>
            <a:ext cx="3384376" cy="3106842"/>
          </a:xfrm>
          <a:prstGeom prst="rect">
            <a:avLst/>
          </a:prstGeom>
          <a:noFill/>
          <a:ln w="9525">
            <a:noFill/>
            <a:miter lim="800000"/>
            <a:headEnd/>
            <a:tailEnd/>
          </a:ln>
        </p:spPr>
      </p:pic>
    </p:spTree>
    <p:extLst>
      <p:ext uri="{BB962C8B-B14F-4D97-AF65-F5344CB8AC3E}">
        <p14:creationId xmlns:p14="http://schemas.microsoft.com/office/powerpoint/2010/main" val="3906453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blinds(horizontal)">
                                      <p:cBhvr>
                                        <p:cTn id="7" dur="500"/>
                                        <p:tgtEl>
                                          <p:spTgt spid="2">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blinds(horizontal)">
                                      <p:cBhvr>
                                        <p:cTn id="10" dur="500"/>
                                        <p:tgtEl>
                                          <p:spTgt spid="2">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blinds(horizontal)">
                                      <p:cBhvr>
                                        <p:cTn id="15" dur="500"/>
                                        <p:tgtEl>
                                          <p:spTgt spid="2">
                                            <p:txEl>
                                              <p:pRg st="2" end="2"/>
                                            </p:txEl>
                                          </p:spTgt>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2">
                                            <p:txEl>
                                              <p:pRg st="3" end="3"/>
                                            </p:txEl>
                                          </p:spTgt>
                                        </p:tgtEl>
                                        <p:attrNameLst>
                                          <p:attrName>style.visibility</p:attrName>
                                        </p:attrNameLst>
                                      </p:cBhvr>
                                      <p:to>
                                        <p:strVal val="visible"/>
                                      </p:to>
                                    </p:set>
                                    <p:animEffect transition="in" filter="blinds(horizontal)">
                                      <p:cBhvr>
                                        <p:cTn id="18" dur="500"/>
                                        <p:tgtEl>
                                          <p:spTgt spid="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fontScale="92500" lnSpcReduction="10000"/>
          </a:bodyPr>
          <a:lstStyle/>
          <a:p>
            <a:pPr fontAlgn="base"/>
            <a:r>
              <a:rPr lang="zh-CN" altLang="zh-CN" b="1"/>
              <a:t>典型应用</a:t>
            </a:r>
          </a:p>
          <a:p>
            <a:pPr lvl="1" fontAlgn="base"/>
            <a:r>
              <a:rPr lang="zh-CN" altLang="en-US"/>
              <a:t>海量数据</a:t>
            </a:r>
            <a:r>
              <a:rPr lang="zh-CN" altLang="zh-CN"/>
              <a:t>分布式存储与管理</a:t>
            </a:r>
            <a:endParaRPr lang="en-US" altLang="zh-CN"/>
          </a:p>
          <a:p>
            <a:pPr lvl="1" fontAlgn="base"/>
            <a:r>
              <a:rPr lang="zh-CN" altLang="zh-CN"/>
              <a:t>数据在地理上分布于多个数据中心的应用程序</a:t>
            </a:r>
            <a:endParaRPr lang="en-US" altLang="zh-CN"/>
          </a:p>
          <a:p>
            <a:pPr lvl="1" fontAlgn="base"/>
            <a:r>
              <a:rPr lang="zh-CN" altLang="zh-CN"/>
              <a:t>可以容忍副本中存在短期不一致情况的应用程序</a:t>
            </a:r>
            <a:endParaRPr lang="en-US" altLang="zh-CN"/>
          </a:p>
          <a:p>
            <a:pPr lvl="1" fontAlgn="base"/>
            <a:r>
              <a:rPr lang="zh-CN" altLang="zh-CN"/>
              <a:t>拥有动态字段的应用程序</a:t>
            </a:r>
            <a:endParaRPr lang="en-US" altLang="zh-CN"/>
          </a:p>
          <a:p>
            <a:pPr fontAlgn="base"/>
            <a:r>
              <a:rPr lang="zh-CN" altLang="zh-CN" b="1"/>
              <a:t>优点</a:t>
            </a:r>
          </a:p>
          <a:p>
            <a:pPr lvl="1" fontAlgn="base"/>
            <a:r>
              <a:rPr lang="zh-CN" altLang="zh-CN"/>
              <a:t>查找速度快，</a:t>
            </a:r>
            <a:r>
              <a:rPr lang="zh-CN" altLang="en-US"/>
              <a:t>水平</a:t>
            </a:r>
            <a:r>
              <a:rPr lang="zh-CN" altLang="zh-CN"/>
              <a:t>可扩展性强，容易进行分布式扩展，复杂性低</a:t>
            </a:r>
            <a:endParaRPr lang="en-US" altLang="zh-CN"/>
          </a:p>
          <a:p>
            <a:pPr fontAlgn="base"/>
            <a:r>
              <a:rPr lang="zh-CN" altLang="zh-CN" b="1"/>
              <a:t>使用者</a:t>
            </a:r>
          </a:p>
          <a:p>
            <a:pPr lvl="1" fontAlgn="base"/>
            <a:r>
              <a:rPr lang="en-US" altLang="zh-CN"/>
              <a:t>Facebook</a:t>
            </a:r>
            <a:r>
              <a:rPr lang="zh-CN" altLang="zh-CN"/>
              <a:t>（</a:t>
            </a:r>
            <a:r>
              <a:rPr lang="en-US" altLang="zh-CN"/>
              <a:t>HBase</a:t>
            </a:r>
            <a:r>
              <a:rPr lang="zh-CN" altLang="zh-CN"/>
              <a:t>）、</a:t>
            </a:r>
            <a:r>
              <a:rPr lang="en-US" altLang="zh-CN"/>
              <a:t>Yahoo!</a:t>
            </a:r>
            <a:r>
              <a:rPr lang="zh-CN" altLang="zh-CN"/>
              <a:t>（</a:t>
            </a:r>
            <a:r>
              <a:rPr lang="en-US" altLang="zh-CN"/>
              <a:t>HBase</a:t>
            </a:r>
            <a:r>
              <a:rPr lang="zh-CN" altLang="zh-CN"/>
              <a:t>）</a:t>
            </a:r>
          </a:p>
          <a:p>
            <a:pPr lvl="1" fontAlgn="base"/>
            <a:endParaRPr lang="zh-CN" altLang="zh-CN"/>
          </a:p>
          <a:p>
            <a:endParaRPr lang="zh-CN" altLang="en-US"/>
          </a:p>
        </p:txBody>
      </p:sp>
      <p:sp>
        <p:nvSpPr>
          <p:cNvPr id="4" name="标题 2"/>
          <p:cNvSpPr>
            <a:spLocks noGrp="1"/>
          </p:cNvSpPr>
          <p:nvPr>
            <p:ph type="title"/>
          </p:nvPr>
        </p:nvSpPr>
        <p:spPr>
          <a:xfrm>
            <a:off x="457200" y="274638"/>
            <a:ext cx="5338936" cy="1143000"/>
          </a:xfrm>
        </p:spPr>
        <p:txBody>
          <a:bodyPr/>
          <a:lstStyle/>
          <a:p>
            <a:r>
              <a:rPr lang="en-US" altLang="zh-CN"/>
              <a:t>2.1.4  NoSQL</a:t>
            </a:r>
            <a:r>
              <a:rPr lang="zh-CN" altLang="en-US"/>
              <a:t>的四大类型</a:t>
            </a:r>
            <a:endParaRPr lang="zh-CN" altLang="en-US" dirty="0"/>
          </a:p>
        </p:txBody>
      </p:sp>
      <p:sp>
        <p:nvSpPr>
          <p:cNvPr id="5" name="标题 2"/>
          <p:cNvSpPr txBox="1">
            <a:spLocks/>
          </p:cNvSpPr>
          <p:nvPr/>
        </p:nvSpPr>
        <p:spPr>
          <a:xfrm>
            <a:off x="5471592" y="260648"/>
            <a:ext cx="3672408" cy="1143000"/>
          </a:xfrm>
          <a:prstGeom prst="rect">
            <a:avLst/>
          </a:prstGeom>
        </p:spPr>
        <p:txBody>
          <a:bodyPr vert="horz" rtlCol="0" anchor="ctr">
            <a:normAutofit/>
            <a:scene3d>
              <a:camera prst="orthographicFront"/>
              <a:lightRig rig="soft" dir="t"/>
            </a:scene3d>
            <a:sp3d prstMaterial="softEdge">
              <a:bevelT w="25400" h="25400"/>
            </a:sp3d>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lang="zh-CN" altLang="en-US" sz="2800" noProof="0">
                <a:solidFill>
                  <a:srgbClr val="C00000"/>
                </a:solidFill>
                <a:effectLst>
                  <a:outerShdw blurRad="31750" dist="25400" dir="5400000" algn="tl" rotWithShape="0">
                    <a:srgbClr val="000000">
                      <a:alpha val="25000"/>
                    </a:srgbClr>
                  </a:outerShdw>
                </a:effectLst>
                <a:latin typeface="Times New Roman" pitchFamily="18" charset="0"/>
                <a:ea typeface="华文中宋" pitchFamily="2" charset="-122"/>
                <a:cs typeface="Times New Roman" pitchFamily="18" charset="0"/>
              </a:rPr>
              <a:t>（</a:t>
            </a:r>
            <a:r>
              <a:rPr lang="en-US" altLang="zh-CN" sz="2800" noProof="0">
                <a:solidFill>
                  <a:srgbClr val="C00000"/>
                </a:solidFill>
                <a:effectLst>
                  <a:outerShdw blurRad="31750" dist="25400" dir="5400000" algn="tl" rotWithShape="0">
                    <a:srgbClr val="000000">
                      <a:alpha val="25000"/>
                    </a:srgbClr>
                  </a:outerShdw>
                </a:effectLst>
                <a:latin typeface="Times New Roman" pitchFamily="18" charset="0"/>
                <a:ea typeface="华文中宋" pitchFamily="2" charset="-122"/>
                <a:cs typeface="Times New Roman" pitchFamily="18" charset="0"/>
              </a:rPr>
              <a:t>2</a:t>
            </a:r>
            <a:r>
              <a:rPr lang="zh-CN" altLang="en-US" sz="2800" noProof="0">
                <a:solidFill>
                  <a:srgbClr val="C00000"/>
                </a:solidFill>
                <a:effectLst>
                  <a:outerShdw blurRad="31750" dist="25400" dir="5400000" algn="tl" rotWithShape="0">
                    <a:srgbClr val="000000">
                      <a:alpha val="25000"/>
                    </a:srgbClr>
                  </a:outerShdw>
                </a:effectLst>
                <a:latin typeface="Times New Roman" pitchFamily="18" charset="0"/>
                <a:ea typeface="华文中宋" pitchFamily="2" charset="-122"/>
                <a:cs typeface="Times New Roman" pitchFamily="18" charset="0"/>
              </a:rPr>
              <a:t>）列族数据库</a:t>
            </a:r>
            <a:endParaRPr kumimoji="0" lang="zh-CN" altLang="en-US" sz="2800" i="0" u="none" strike="noStrike" kern="1200" cap="none" spc="0" normalizeH="0" baseline="0" noProof="0" dirty="0">
              <a:ln>
                <a:noFill/>
              </a:ln>
              <a:solidFill>
                <a:srgbClr val="C00000"/>
              </a:solidFill>
              <a:effectLst>
                <a:outerShdw blurRad="31750" dist="25400" dir="5400000" algn="tl" rotWithShape="0">
                  <a:srgbClr val="000000">
                    <a:alpha val="25000"/>
                  </a:srgbClr>
                </a:outerShdw>
              </a:effectLst>
              <a:uLnTx/>
              <a:uFillTx/>
              <a:latin typeface="Times New Roman" pitchFamily="18" charset="0"/>
              <a:ea typeface="华文中宋" pitchFamily="2" charset="-122"/>
              <a:cs typeface="Times New Roman"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blinds(horizontal)">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blinds(horizontal)">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blinds(horizontal)">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blinds(horizontal)">
                                      <p:cBhvr>
                                        <p:cTn id="22" dur="500"/>
                                        <p:tgtEl>
                                          <p:spTgt spid="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Effect transition="in" filter="blinds(horizontal)">
                                      <p:cBhvr>
                                        <p:cTn id="27" dur="500"/>
                                        <p:tgtEl>
                                          <p:spTgt spid="2">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2">
                                            <p:txEl>
                                              <p:pRg st="5" end="5"/>
                                            </p:txEl>
                                          </p:spTgt>
                                        </p:tgtEl>
                                        <p:attrNameLst>
                                          <p:attrName>style.visibility</p:attrName>
                                        </p:attrNameLst>
                                      </p:cBhvr>
                                      <p:to>
                                        <p:strVal val="visible"/>
                                      </p:to>
                                    </p:set>
                                    <p:animEffect transition="in" filter="blinds(horizontal)">
                                      <p:cBhvr>
                                        <p:cTn id="32" dur="500"/>
                                        <p:tgtEl>
                                          <p:spTgt spid="2">
                                            <p:txEl>
                                              <p:pRg st="5" end="5"/>
                                            </p:txEl>
                                          </p:spTgt>
                                        </p:tgtEl>
                                      </p:cBhvr>
                                    </p:animEffect>
                                  </p:childTnLst>
                                </p:cTn>
                              </p:par>
                              <p:par>
                                <p:cTn id="33" presetID="3" presetClass="entr" presetSubtype="10" fill="hold" grpId="0" nodeType="withEffect">
                                  <p:stCondLst>
                                    <p:cond delay="0"/>
                                  </p:stCondLst>
                                  <p:childTnLst>
                                    <p:set>
                                      <p:cBhvr>
                                        <p:cTn id="34" dur="1" fill="hold">
                                          <p:stCondLst>
                                            <p:cond delay="0"/>
                                          </p:stCondLst>
                                        </p:cTn>
                                        <p:tgtEl>
                                          <p:spTgt spid="2">
                                            <p:txEl>
                                              <p:pRg st="6" end="6"/>
                                            </p:txEl>
                                          </p:spTgt>
                                        </p:tgtEl>
                                        <p:attrNameLst>
                                          <p:attrName>style.visibility</p:attrName>
                                        </p:attrNameLst>
                                      </p:cBhvr>
                                      <p:to>
                                        <p:strVal val="visible"/>
                                      </p:to>
                                    </p:set>
                                    <p:animEffect transition="in" filter="blinds(horizontal)">
                                      <p:cBhvr>
                                        <p:cTn id="35" dur="500"/>
                                        <p:tgtEl>
                                          <p:spTgt spid="2">
                                            <p:txEl>
                                              <p:pRg st="6" end="6"/>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3" presetClass="entr" presetSubtype="10" fill="hold" grpId="0" nodeType="clickEffect">
                                  <p:stCondLst>
                                    <p:cond delay="0"/>
                                  </p:stCondLst>
                                  <p:childTnLst>
                                    <p:set>
                                      <p:cBhvr>
                                        <p:cTn id="39" dur="1" fill="hold">
                                          <p:stCondLst>
                                            <p:cond delay="0"/>
                                          </p:stCondLst>
                                        </p:cTn>
                                        <p:tgtEl>
                                          <p:spTgt spid="2">
                                            <p:txEl>
                                              <p:pRg st="7" end="7"/>
                                            </p:txEl>
                                          </p:spTgt>
                                        </p:tgtEl>
                                        <p:attrNameLst>
                                          <p:attrName>style.visibility</p:attrName>
                                        </p:attrNameLst>
                                      </p:cBhvr>
                                      <p:to>
                                        <p:strVal val="visible"/>
                                      </p:to>
                                    </p:set>
                                    <p:animEffect transition="in" filter="blinds(horizontal)">
                                      <p:cBhvr>
                                        <p:cTn id="40" dur="500"/>
                                        <p:tgtEl>
                                          <p:spTgt spid="2">
                                            <p:txEl>
                                              <p:pRg st="7" end="7"/>
                                            </p:txEl>
                                          </p:spTgt>
                                        </p:tgtEl>
                                      </p:cBhvr>
                                    </p:animEffect>
                                  </p:childTnLst>
                                </p:cTn>
                              </p:par>
                              <p:par>
                                <p:cTn id="41" presetID="3" presetClass="entr" presetSubtype="10" fill="hold" grpId="0" nodeType="withEffect">
                                  <p:stCondLst>
                                    <p:cond delay="0"/>
                                  </p:stCondLst>
                                  <p:childTnLst>
                                    <p:set>
                                      <p:cBhvr>
                                        <p:cTn id="42" dur="1" fill="hold">
                                          <p:stCondLst>
                                            <p:cond delay="0"/>
                                          </p:stCondLst>
                                        </p:cTn>
                                        <p:tgtEl>
                                          <p:spTgt spid="2">
                                            <p:txEl>
                                              <p:pRg st="8" end="8"/>
                                            </p:txEl>
                                          </p:spTgt>
                                        </p:tgtEl>
                                        <p:attrNameLst>
                                          <p:attrName>style.visibility</p:attrName>
                                        </p:attrNameLst>
                                      </p:cBhvr>
                                      <p:to>
                                        <p:strVal val="visible"/>
                                      </p:to>
                                    </p:set>
                                    <p:animEffect transition="in" filter="blinds(horizontal)">
                                      <p:cBhvr>
                                        <p:cTn id="43" dur="500"/>
                                        <p:tgtEl>
                                          <p:spTgt spid="2">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fontAlgn="base"/>
            <a:r>
              <a:rPr lang="zh-CN" altLang="zh-CN" b="1"/>
              <a:t>缺点</a:t>
            </a:r>
          </a:p>
          <a:p>
            <a:pPr lvl="1" fontAlgn="base"/>
            <a:r>
              <a:rPr lang="zh-CN" altLang="zh-CN"/>
              <a:t>功能较少，</a:t>
            </a:r>
            <a:r>
              <a:rPr lang="zh-CN" altLang="en-US"/>
              <a:t>功能相对局限</a:t>
            </a:r>
            <a:endParaRPr lang="zh-CN" altLang="zh-CN"/>
          </a:p>
          <a:p>
            <a:pPr lvl="1" fontAlgn="base"/>
            <a:r>
              <a:rPr lang="zh-CN" altLang="zh-CN"/>
              <a:t>大都不支持强事务一致性</a:t>
            </a:r>
            <a:endParaRPr lang="en-US" altLang="zh-CN"/>
          </a:p>
          <a:p>
            <a:pPr fontAlgn="base"/>
            <a:r>
              <a:rPr lang="zh-CN" altLang="zh-CN" b="1"/>
              <a:t>不适用情形</a:t>
            </a:r>
          </a:p>
          <a:p>
            <a:pPr lvl="1" fontAlgn="base"/>
            <a:r>
              <a:rPr lang="zh-CN" altLang="zh-CN"/>
              <a:t>需要</a:t>
            </a:r>
            <a:r>
              <a:rPr lang="en-US" altLang="zh-CN"/>
              <a:t>ACID</a:t>
            </a:r>
            <a:r>
              <a:rPr lang="zh-CN" altLang="zh-CN"/>
              <a:t>事务支持的情形，</a:t>
            </a:r>
            <a:r>
              <a:rPr lang="en-US" altLang="zh-CN"/>
              <a:t>Cassandra</a:t>
            </a:r>
            <a:r>
              <a:rPr lang="zh-CN" altLang="zh-CN"/>
              <a:t>等产品就不适用</a:t>
            </a:r>
          </a:p>
          <a:p>
            <a:endParaRPr lang="zh-CN" altLang="en-US"/>
          </a:p>
        </p:txBody>
      </p:sp>
      <p:sp>
        <p:nvSpPr>
          <p:cNvPr id="4" name="标题 2"/>
          <p:cNvSpPr>
            <a:spLocks noGrp="1"/>
          </p:cNvSpPr>
          <p:nvPr>
            <p:ph type="title"/>
          </p:nvPr>
        </p:nvSpPr>
        <p:spPr>
          <a:xfrm>
            <a:off x="457200" y="274638"/>
            <a:ext cx="5338936" cy="1143000"/>
          </a:xfrm>
        </p:spPr>
        <p:txBody>
          <a:bodyPr/>
          <a:lstStyle/>
          <a:p>
            <a:r>
              <a:rPr lang="en-US" altLang="zh-CN"/>
              <a:t>2.1.4  NoSQL</a:t>
            </a:r>
            <a:r>
              <a:rPr lang="zh-CN" altLang="en-US"/>
              <a:t>的四大类型</a:t>
            </a:r>
            <a:endParaRPr lang="zh-CN" altLang="en-US" dirty="0"/>
          </a:p>
        </p:txBody>
      </p:sp>
      <p:sp>
        <p:nvSpPr>
          <p:cNvPr id="5" name="标题 2"/>
          <p:cNvSpPr txBox="1">
            <a:spLocks/>
          </p:cNvSpPr>
          <p:nvPr/>
        </p:nvSpPr>
        <p:spPr>
          <a:xfrm>
            <a:off x="5471592" y="260648"/>
            <a:ext cx="3672408" cy="1143000"/>
          </a:xfrm>
          <a:prstGeom prst="rect">
            <a:avLst/>
          </a:prstGeom>
        </p:spPr>
        <p:txBody>
          <a:bodyPr vert="horz" rtlCol="0" anchor="ctr">
            <a:normAutofit/>
            <a:scene3d>
              <a:camera prst="orthographicFront"/>
              <a:lightRig rig="soft" dir="t"/>
            </a:scene3d>
            <a:sp3d prstMaterial="softEdge">
              <a:bevelT w="25400" h="25400"/>
            </a:sp3d>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lang="zh-CN" altLang="en-US" sz="2800" noProof="0">
                <a:solidFill>
                  <a:srgbClr val="C00000"/>
                </a:solidFill>
                <a:effectLst>
                  <a:outerShdw blurRad="31750" dist="25400" dir="5400000" algn="tl" rotWithShape="0">
                    <a:srgbClr val="000000">
                      <a:alpha val="25000"/>
                    </a:srgbClr>
                  </a:outerShdw>
                </a:effectLst>
                <a:latin typeface="Times New Roman" pitchFamily="18" charset="0"/>
                <a:ea typeface="华文中宋" pitchFamily="2" charset="-122"/>
                <a:cs typeface="Times New Roman" pitchFamily="18" charset="0"/>
              </a:rPr>
              <a:t>（</a:t>
            </a:r>
            <a:r>
              <a:rPr lang="en-US" altLang="zh-CN" sz="2800" noProof="0">
                <a:solidFill>
                  <a:srgbClr val="C00000"/>
                </a:solidFill>
                <a:effectLst>
                  <a:outerShdw blurRad="31750" dist="25400" dir="5400000" algn="tl" rotWithShape="0">
                    <a:srgbClr val="000000">
                      <a:alpha val="25000"/>
                    </a:srgbClr>
                  </a:outerShdw>
                </a:effectLst>
                <a:latin typeface="Times New Roman" pitchFamily="18" charset="0"/>
                <a:ea typeface="华文中宋" pitchFamily="2" charset="-122"/>
                <a:cs typeface="Times New Roman" pitchFamily="18" charset="0"/>
              </a:rPr>
              <a:t>2</a:t>
            </a:r>
            <a:r>
              <a:rPr lang="zh-CN" altLang="en-US" sz="2800" noProof="0">
                <a:solidFill>
                  <a:srgbClr val="C00000"/>
                </a:solidFill>
                <a:effectLst>
                  <a:outerShdw blurRad="31750" dist="25400" dir="5400000" algn="tl" rotWithShape="0">
                    <a:srgbClr val="000000">
                      <a:alpha val="25000"/>
                    </a:srgbClr>
                  </a:outerShdw>
                </a:effectLst>
                <a:latin typeface="Times New Roman" pitchFamily="18" charset="0"/>
                <a:ea typeface="华文中宋" pitchFamily="2" charset="-122"/>
                <a:cs typeface="Times New Roman" pitchFamily="18" charset="0"/>
              </a:rPr>
              <a:t>）列族数据库</a:t>
            </a:r>
            <a:endParaRPr kumimoji="0" lang="zh-CN" altLang="en-US" sz="2800" i="0" u="none" strike="noStrike" kern="1200" cap="none" spc="0" normalizeH="0" baseline="0" noProof="0" dirty="0">
              <a:ln>
                <a:noFill/>
              </a:ln>
              <a:solidFill>
                <a:srgbClr val="C00000"/>
              </a:solidFill>
              <a:effectLst>
                <a:outerShdw blurRad="31750" dist="25400" dir="5400000" algn="tl" rotWithShape="0">
                  <a:srgbClr val="000000">
                    <a:alpha val="25000"/>
                  </a:srgbClr>
                </a:outerShdw>
              </a:effectLst>
              <a:uLnTx/>
              <a:uFillTx/>
              <a:latin typeface="Times New Roman" pitchFamily="18" charset="0"/>
              <a:ea typeface="华文中宋" pitchFamily="2" charset="-122"/>
              <a:cs typeface="Times New Roman"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blinds(horizontal)">
                                      <p:cBhvr>
                                        <p:cTn id="7" dur="500"/>
                                        <p:tgtEl>
                                          <p:spTgt spid="2">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blinds(horizontal)">
                                      <p:cBhvr>
                                        <p:cTn id="10" dur="500"/>
                                        <p:tgtEl>
                                          <p:spTgt spid="2">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Effect transition="in" filter="blinds(horizontal)">
                                      <p:cBhvr>
                                        <p:cTn id="13" dur="500"/>
                                        <p:tgtEl>
                                          <p:spTgt spid="2">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2">
                                            <p:txEl>
                                              <p:pRg st="3" end="3"/>
                                            </p:txEl>
                                          </p:spTgt>
                                        </p:tgtEl>
                                        <p:attrNameLst>
                                          <p:attrName>style.visibility</p:attrName>
                                        </p:attrNameLst>
                                      </p:cBhvr>
                                      <p:to>
                                        <p:strVal val="visible"/>
                                      </p:to>
                                    </p:set>
                                    <p:animEffect transition="in" filter="blinds(horizontal)">
                                      <p:cBhvr>
                                        <p:cTn id="18" dur="500"/>
                                        <p:tgtEl>
                                          <p:spTgt spid="2">
                                            <p:txEl>
                                              <p:pRg st="3" end="3"/>
                                            </p:txEl>
                                          </p:spTgt>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animEffect transition="in" filter="blinds(horizontal)">
                                      <p:cBhvr>
                                        <p:cTn id="21" dur="500"/>
                                        <p:tgtEl>
                                          <p:spTgt spid="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fontAlgn="base"/>
            <a:r>
              <a:rPr lang="zh-CN" altLang="zh-CN" b="1"/>
              <a:t>相关产品</a:t>
            </a:r>
          </a:p>
          <a:p>
            <a:pPr lvl="1" fontAlgn="base"/>
            <a:r>
              <a:rPr lang="en-US" altLang="zh-CN"/>
              <a:t>MongoDB</a:t>
            </a:r>
            <a:r>
              <a:rPr lang="zh-CN" altLang="zh-CN"/>
              <a:t>、</a:t>
            </a:r>
            <a:r>
              <a:rPr lang="en-US" altLang="zh-CN"/>
              <a:t>CouchDB</a:t>
            </a:r>
            <a:endParaRPr lang="zh-CN" altLang="zh-CN"/>
          </a:p>
          <a:p>
            <a:pPr fontAlgn="base"/>
            <a:r>
              <a:rPr lang="zh-CN" altLang="zh-CN" b="1"/>
              <a:t>数据模型</a:t>
            </a:r>
          </a:p>
          <a:p>
            <a:pPr lvl="1" fontAlgn="base"/>
            <a:r>
              <a:rPr lang="zh-CN" altLang="zh-CN"/>
              <a:t>键</a:t>
            </a:r>
            <a:r>
              <a:rPr lang="en-US" altLang="zh-CN"/>
              <a:t>/</a:t>
            </a:r>
            <a:r>
              <a:rPr lang="zh-CN" altLang="zh-CN"/>
              <a:t>值</a:t>
            </a:r>
            <a:endParaRPr lang="en-US" altLang="zh-CN"/>
          </a:p>
          <a:p>
            <a:pPr lvl="1" fontAlgn="base"/>
            <a:r>
              <a:rPr lang="zh-CN" altLang="zh-CN"/>
              <a:t>本质上是一个键值数据库，值（</a:t>
            </a:r>
            <a:r>
              <a:rPr lang="en-US" altLang="zh-CN"/>
              <a:t>value</a:t>
            </a:r>
            <a:r>
              <a:rPr lang="zh-CN" altLang="zh-CN"/>
              <a:t>）是</a:t>
            </a:r>
            <a:r>
              <a:rPr lang="zh-CN" altLang="en-US"/>
              <a:t>结构化</a:t>
            </a:r>
            <a:r>
              <a:rPr lang="zh-CN" altLang="zh-CN"/>
              <a:t>的文档</a:t>
            </a:r>
            <a:endParaRPr lang="en-US" altLang="zh-CN"/>
          </a:p>
          <a:p>
            <a:pPr lvl="1"/>
            <a:endParaRPr lang="zh-CN" altLang="en-US"/>
          </a:p>
        </p:txBody>
      </p:sp>
      <p:sp>
        <p:nvSpPr>
          <p:cNvPr id="4" name="标题 2"/>
          <p:cNvSpPr>
            <a:spLocks noGrp="1"/>
          </p:cNvSpPr>
          <p:nvPr>
            <p:ph type="title"/>
          </p:nvPr>
        </p:nvSpPr>
        <p:spPr>
          <a:xfrm>
            <a:off x="457200" y="274638"/>
            <a:ext cx="5338936" cy="1143000"/>
          </a:xfrm>
        </p:spPr>
        <p:txBody>
          <a:bodyPr/>
          <a:lstStyle/>
          <a:p>
            <a:r>
              <a:rPr lang="en-US" altLang="zh-CN"/>
              <a:t>2.1.4  NoSQL</a:t>
            </a:r>
            <a:r>
              <a:rPr lang="zh-CN" altLang="en-US"/>
              <a:t>的四大类型</a:t>
            </a:r>
            <a:endParaRPr lang="zh-CN" altLang="en-US" dirty="0"/>
          </a:p>
        </p:txBody>
      </p:sp>
      <p:sp>
        <p:nvSpPr>
          <p:cNvPr id="5" name="标题 2"/>
          <p:cNvSpPr txBox="1">
            <a:spLocks/>
          </p:cNvSpPr>
          <p:nvPr/>
        </p:nvSpPr>
        <p:spPr>
          <a:xfrm>
            <a:off x="5471592" y="260648"/>
            <a:ext cx="3672408" cy="1143000"/>
          </a:xfrm>
          <a:prstGeom prst="rect">
            <a:avLst/>
          </a:prstGeom>
        </p:spPr>
        <p:txBody>
          <a:bodyPr vert="horz" rtlCol="0" anchor="ctr">
            <a:normAutofit/>
            <a:scene3d>
              <a:camera prst="orthographicFront"/>
              <a:lightRig rig="soft" dir="t"/>
            </a:scene3d>
            <a:sp3d prstMaterial="softEdge">
              <a:bevelT w="25400" h="25400"/>
            </a:sp3d>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lang="zh-CN" altLang="en-US" sz="2800" noProof="0">
                <a:solidFill>
                  <a:srgbClr val="C00000"/>
                </a:solidFill>
                <a:effectLst>
                  <a:outerShdw blurRad="31750" dist="25400" dir="5400000" algn="tl" rotWithShape="0">
                    <a:srgbClr val="000000">
                      <a:alpha val="25000"/>
                    </a:srgbClr>
                  </a:outerShdw>
                </a:effectLst>
                <a:latin typeface="Times New Roman" pitchFamily="18" charset="0"/>
                <a:ea typeface="华文中宋" pitchFamily="2" charset="-122"/>
                <a:cs typeface="Times New Roman" pitchFamily="18" charset="0"/>
              </a:rPr>
              <a:t>（</a:t>
            </a:r>
            <a:r>
              <a:rPr lang="en-US" altLang="zh-CN" sz="2800" noProof="0">
                <a:solidFill>
                  <a:srgbClr val="C00000"/>
                </a:solidFill>
                <a:effectLst>
                  <a:outerShdw blurRad="31750" dist="25400" dir="5400000" algn="tl" rotWithShape="0">
                    <a:srgbClr val="000000">
                      <a:alpha val="25000"/>
                    </a:srgbClr>
                  </a:outerShdw>
                </a:effectLst>
                <a:latin typeface="Times New Roman" pitchFamily="18" charset="0"/>
                <a:ea typeface="华文中宋" pitchFamily="2" charset="-122"/>
                <a:cs typeface="Times New Roman" pitchFamily="18" charset="0"/>
              </a:rPr>
              <a:t>3</a:t>
            </a:r>
            <a:r>
              <a:rPr lang="zh-CN" altLang="en-US" sz="2800" noProof="0">
                <a:solidFill>
                  <a:srgbClr val="C00000"/>
                </a:solidFill>
                <a:effectLst>
                  <a:outerShdw blurRad="31750" dist="25400" dir="5400000" algn="tl" rotWithShape="0">
                    <a:srgbClr val="000000">
                      <a:alpha val="25000"/>
                    </a:srgbClr>
                  </a:outerShdw>
                </a:effectLst>
                <a:latin typeface="Times New Roman" pitchFamily="18" charset="0"/>
                <a:ea typeface="华文中宋" pitchFamily="2" charset="-122"/>
                <a:cs typeface="Times New Roman" pitchFamily="18" charset="0"/>
              </a:rPr>
              <a:t>）文档数据库</a:t>
            </a:r>
            <a:endParaRPr kumimoji="0" lang="zh-CN" altLang="en-US" sz="2800" i="0" u="none" strike="noStrike" kern="1200" cap="none" spc="0" normalizeH="0" baseline="0" noProof="0" dirty="0">
              <a:ln>
                <a:noFill/>
              </a:ln>
              <a:solidFill>
                <a:srgbClr val="C00000"/>
              </a:solidFill>
              <a:effectLst>
                <a:outerShdw blurRad="31750" dist="25400" dir="5400000" algn="tl" rotWithShape="0">
                  <a:srgbClr val="000000">
                    <a:alpha val="25000"/>
                  </a:srgbClr>
                </a:outerShdw>
              </a:effectLst>
              <a:uLnTx/>
              <a:uFillTx/>
              <a:latin typeface="Times New Roman" pitchFamily="18" charset="0"/>
              <a:ea typeface="华文中宋" pitchFamily="2" charset="-122"/>
              <a:cs typeface="Times New Roman" pitchFamily="18" charset="0"/>
            </a:endParaRPr>
          </a:p>
        </p:txBody>
      </p:sp>
      <p:pic>
        <p:nvPicPr>
          <p:cNvPr id="3074" name="Picture 2"/>
          <p:cNvPicPr>
            <a:picLocks noChangeAspect="1" noChangeArrowheads="1"/>
          </p:cNvPicPr>
          <p:nvPr/>
        </p:nvPicPr>
        <p:blipFill>
          <a:blip r:embed="rId3" cstate="print"/>
          <a:srcRect/>
          <a:stretch>
            <a:fillRect/>
          </a:stretch>
        </p:blipFill>
        <p:spPr bwMode="auto">
          <a:xfrm>
            <a:off x="1187624" y="5013176"/>
            <a:ext cx="5062716" cy="1584176"/>
          </a:xfrm>
          <a:prstGeom prst="rect">
            <a:avLst/>
          </a:prstGeom>
          <a:noFill/>
          <a:ln w="9525">
            <a:noFill/>
            <a:miter lim="800000"/>
            <a:headEnd/>
            <a:tailEnd/>
          </a:ln>
        </p:spPr>
      </p:pic>
      <p:sp>
        <p:nvSpPr>
          <p:cNvPr id="6" name="右大括号 5"/>
          <p:cNvSpPr/>
          <p:nvPr/>
        </p:nvSpPr>
        <p:spPr>
          <a:xfrm>
            <a:off x="6444208" y="5085184"/>
            <a:ext cx="360040" cy="1512168"/>
          </a:xfrm>
          <a:prstGeom prst="rightBrace">
            <a:avLst/>
          </a:prstGeom>
          <a:ln w="254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FF0000"/>
              </a:solidFill>
            </a:endParaRPr>
          </a:p>
        </p:txBody>
      </p:sp>
      <p:sp>
        <p:nvSpPr>
          <p:cNvPr id="7" name="TextBox 6"/>
          <p:cNvSpPr txBox="1"/>
          <p:nvPr/>
        </p:nvSpPr>
        <p:spPr>
          <a:xfrm>
            <a:off x="6948264" y="5661248"/>
            <a:ext cx="720080" cy="369332"/>
          </a:xfrm>
          <a:prstGeom prst="rect">
            <a:avLst/>
          </a:prstGeom>
          <a:noFill/>
        </p:spPr>
        <p:txBody>
          <a:bodyPr wrap="square" rtlCol="0">
            <a:spAutoFit/>
          </a:bodyPr>
          <a:lstStyle/>
          <a:p>
            <a:r>
              <a:rPr lang="zh-CN" altLang="en-US"/>
              <a:t>集合</a:t>
            </a:r>
          </a:p>
        </p:txBody>
      </p:sp>
      <p:cxnSp>
        <p:nvCxnSpPr>
          <p:cNvPr id="9" name="直接连接符 8"/>
          <p:cNvCxnSpPr/>
          <p:nvPr/>
        </p:nvCxnSpPr>
        <p:spPr>
          <a:xfrm>
            <a:off x="1403648" y="5589240"/>
            <a:ext cx="4104456" cy="0"/>
          </a:xfrm>
          <a:prstGeom prst="line">
            <a:avLst/>
          </a:prstGeom>
          <a:ln w="25400" cmpd="sng">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直接箭头连接符 10"/>
          <p:cNvCxnSpPr/>
          <p:nvPr/>
        </p:nvCxnSpPr>
        <p:spPr>
          <a:xfrm>
            <a:off x="899592" y="4869160"/>
            <a:ext cx="432048" cy="576064"/>
          </a:xfrm>
          <a:prstGeom prst="straightConnector1">
            <a:avLst/>
          </a:prstGeom>
          <a:ln w="25400" cmpd="sng">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467544" y="4365104"/>
            <a:ext cx="936104" cy="369332"/>
          </a:xfrm>
          <a:prstGeom prst="rect">
            <a:avLst/>
          </a:prstGeom>
          <a:noFill/>
        </p:spPr>
        <p:txBody>
          <a:bodyPr wrap="square" rtlCol="0">
            <a:spAutoFit/>
          </a:bodyPr>
          <a:lstStyle/>
          <a:p>
            <a:r>
              <a:rPr lang="zh-CN" altLang="en-US"/>
              <a:t>文档</a:t>
            </a:r>
          </a:p>
        </p:txBody>
      </p:sp>
    </p:spTree>
    <p:extLst>
      <p:ext uri="{BB962C8B-B14F-4D97-AF65-F5344CB8AC3E}">
        <p14:creationId xmlns:p14="http://schemas.microsoft.com/office/powerpoint/2010/main" val="1885878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blinds(horizontal)">
                                      <p:cBhvr>
                                        <p:cTn id="7" dur="500"/>
                                        <p:tgtEl>
                                          <p:spTgt spid="2">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blinds(horizontal)">
                                      <p:cBhvr>
                                        <p:cTn id="10" dur="500"/>
                                        <p:tgtEl>
                                          <p:spTgt spid="2">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blinds(horizontal)">
                                      <p:cBhvr>
                                        <p:cTn id="15" dur="500"/>
                                        <p:tgtEl>
                                          <p:spTgt spid="2">
                                            <p:txEl>
                                              <p:pRg st="2" end="2"/>
                                            </p:txEl>
                                          </p:spTgt>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2">
                                            <p:txEl>
                                              <p:pRg st="3" end="3"/>
                                            </p:txEl>
                                          </p:spTgt>
                                        </p:tgtEl>
                                        <p:attrNameLst>
                                          <p:attrName>style.visibility</p:attrName>
                                        </p:attrNameLst>
                                      </p:cBhvr>
                                      <p:to>
                                        <p:strVal val="visible"/>
                                      </p:to>
                                    </p:set>
                                    <p:animEffect transition="in" filter="blinds(horizontal)">
                                      <p:cBhvr>
                                        <p:cTn id="18" dur="500"/>
                                        <p:tgtEl>
                                          <p:spTgt spid="2">
                                            <p:txEl>
                                              <p:pRg st="3" end="3"/>
                                            </p:txEl>
                                          </p:spTgt>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animEffect transition="in" filter="blinds(horizontal)">
                                      <p:cBhvr>
                                        <p:cTn id="21" dur="500"/>
                                        <p:tgtEl>
                                          <p:spTgt spid="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marL="566928" indent="-457200">
              <a:buSzPct val="100000"/>
              <a:buFont typeface="+mj-lt"/>
              <a:buAutoNum type="arabicPeriod"/>
            </a:pPr>
            <a:r>
              <a:rPr lang="zh-CN" altLang="en-US" dirty="0"/>
              <a:t>特性：能够对包含的数据类型和内容进行“自我描述”</a:t>
            </a:r>
          </a:p>
        </p:txBody>
      </p:sp>
      <p:sp>
        <p:nvSpPr>
          <p:cNvPr id="4" name="Rectangle 2"/>
          <p:cNvSpPr>
            <a:spLocks noChangeArrowheads="1"/>
          </p:cNvSpPr>
          <p:nvPr/>
        </p:nvSpPr>
        <p:spPr bwMode="auto">
          <a:xfrm>
            <a:off x="2330253" y="2204864"/>
            <a:ext cx="4038600" cy="1970088"/>
          </a:xfrm>
          <a:prstGeom prst="rect">
            <a:avLst/>
          </a:prstGeom>
          <a:solidFill>
            <a:srgbClr val="F7F7F7"/>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p>
            <a:r>
              <a:rPr lang="zh-CN" altLang="en-US" sz="1600" dirty="0">
                <a:solidFill>
                  <a:srgbClr val="4D4D4C"/>
                </a:solidFill>
                <a:latin typeface="Arial Unicode MS" pitchFamily="34" charset="-122"/>
              </a:rPr>
              <a:t>一个</a:t>
            </a:r>
            <a:r>
              <a:rPr lang="en-US" altLang="zh-CN" sz="1600" dirty="0">
                <a:solidFill>
                  <a:srgbClr val="4D4D4C"/>
                </a:solidFill>
                <a:latin typeface="Arial Unicode MS" pitchFamily="34" charset="-122"/>
              </a:rPr>
              <a:t>XML</a:t>
            </a:r>
            <a:r>
              <a:rPr lang="zh-CN" altLang="en-US" sz="1600" dirty="0">
                <a:solidFill>
                  <a:srgbClr val="4D4D4C"/>
                </a:solidFill>
                <a:latin typeface="Arial Unicode MS" pitchFamily="34" charset="-122"/>
              </a:rPr>
              <a:t>文档：</a:t>
            </a:r>
            <a:endParaRPr lang="en-US" altLang="zh-CN" sz="1600" dirty="0">
              <a:solidFill>
                <a:srgbClr val="4D4D4C"/>
              </a:solidFill>
              <a:latin typeface="Arial Unicode MS" pitchFamily="34" charset="-122"/>
            </a:endParaRPr>
          </a:p>
          <a:p>
            <a:r>
              <a:rPr lang="zh-CN" altLang="zh-CN" sz="1600" dirty="0">
                <a:solidFill>
                  <a:srgbClr val="4D4D4C"/>
                </a:solidFill>
                <a:latin typeface="Arial Unicode MS" pitchFamily="34" charset="-122"/>
              </a:rPr>
              <a:t>&lt;configuration&gt;</a:t>
            </a:r>
            <a:br>
              <a:rPr lang="zh-CN" altLang="zh-CN" sz="1600" dirty="0">
                <a:solidFill>
                  <a:srgbClr val="4D4D4C"/>
                </a:solidFill>
                <a:latin typeface="Arial Unicode MS" pitchFamily="34" charset="-122"/>
              </a:rPr>
            </a:br>
            <a:r>
              <a:rPr lang="zh-CN" altLang="zh-CN" sz="1600" dirty="0">
                <a:solidFill>
                  <a:srgbClr val="4D4D4C"/>
                </a:solidFill>
                <a:latin typeface="Arial Unicode MS" pitchFamily="34" charset="-122"/>
              </a:rPr>
              <a:t>&lt;property&gt;</a:t>
            </a:r>
            <a:br>
              <a:rPr lang="zh-CN" altLang="zh-CN" sz="1600" dirty="0">
                <a:solidFill>
                  <a:srgbClr val="4D4D4C"/>
                </a:solidFill>
                <a:latin typeface="Arial Unicode MS" pitchFamily="34" charset="-122"/>
              </a:rPr>
            </a:br>
            <a:r>
              <a:rPr lang="zh-CN" altLang="zh-CN" sz="1600" dirty="0">
                <a:solidFill>
                  <a:srgbClr val="4D4D4C"/>
                </a:solidFill>
                <a:latin typeface="Arial Unicode MS" pitchFamily="34" charset="-122"/>
              </a:rPr>
              <a:t>&lt;name&gt;hbase.rootdir&lt;/name&gt;</a:t>
            </a:r>
            <a:br>
              <a:rPr lang="zh-CN" altLang="zh-CN" sz="1600" dirty="0">
                <a:solidFill>
                  <a:srgbClr val="4D4D4C"/>
                </a:solidFill>
                <a:latin typeface="Arial Unicode MS" pitchFamily="34" charset="-122"/>
              </a:rPr>
            </a:br>
            <a:r>
              <a:rPr lang="zh-CN" altLang="zh-CN" sz="1600" dirty="0">
                <a:solidFill>
                  <a:srgbClr val="4D4D4C"/>
                </a:solidFill>
                <a:latin typeface="Arial Unicode MS" pitchFamily="34" charset="-122"/>
              </a:rPr>
              <a:t>&lt;value&gt;hdfs://localhost:9000/hbase&lt;/value&gt;</a:t>
            </a:r>
            <a:br>
              <a:rPr lang="zh-CN" altLang="zh-CN" sz="1600" dirty="0">
                <a:solidFill>
                  <a:srgbClr val="4D4D4C"/>
                </a:solidFill>
                <a:latin typeface="Arial Unicode MS" pitchFamily="34" charset="-122"/>
              </a:rPr>
            </a:br>
            <a:r>
              <a:rPr lang="zh-CN" altLang="zh-CN" sz="1600" dirty="0">
                <a:solidFill>
                  <a:srgbClr val="4D4D4C"/>
                </a:solidFill>
                <a:latin typeface="Arial Unicode MS" pitchFamily="34" charset="-122"/>
              </a:rPr>
              <a:t>&lt;/property&gt; </a:t>
            </a:r>
            <a:endParaRPr lang="en-US" altLang="zh-CN" sz="1600" dirty="0">
              <a:solidFill>
                <a:srgbClr val="4D4D4C"/>
              </a:solidFill>
              <a:latin typeface="Arial Unicode MS" pitchFamily="34" charset="-122"/>
            </a:endParaRPr>
          </a:p>
          <a:p>
            <a:r>
              <a:rPr lang="en-US" altLang="zh-CN" sz="1600" dirty="0">
                <a:solidFill>
                  <a:srgbClr val="4D4D4C"/>
                </a:solidFill>
                <a:latin typeface="Arial Unicode MS" pitchFamily="34" charset="-122"/>
              </a:rPr>
              <a:t>&lt;/configuration&gt;</a:t>
            </a:r>
            <a:br>
              <a:rPr lang="en-US" altLang="zh-CN" sz="1600" dirty="0"/>
            </a:br>
            <a:endParaRPr lang="zh-CN" altLang="zh-CN" sz="1600" dirty="0"/>
          </a:p>
        </p:txBody>
      </p:sp>
      <p:sp>
        <p:nvSpPr>
          <p:cNvPr id="5" name="矩形 5"/>
          <p:cNvSpPr>
            <a:spLocks noChangeArrowheads="1"/>
          </p:cNvSpPr>
          <p:nvPr/>
        </p:nvSpPr>
        <p:spPr bwMode="auto">
          <a:xfrm>
            <a:off x="1793269" y="4437112"/>
            <a:ext cx="5112568" cy="1678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742950" lvl="1" indent="-285750" algn="just">
              <a:lnSpc>
                <a:spcPct val="130000"/>
              </a:lnSpc>
              <a:spcBef>
                <a:spcPct val="20000"/>
              </a:spcBef>
            </a:pPr>
            <a:r>
              <a:rPr lang="zh-CN" altLang="en-US" dirty="0"/>
              <a:t>关系数据库：</a:t>
            </a:r>
            <a:endParaRPr lang="en-US" altLang="zh-CN" dirty="0"/>
          </a:p>
          <a:p>
            <a:pPr marL="742950" lvl="1" indent="-285750" algn="just">
              <a:lnSpc>
                <a:spcPct val="130000"/>
              </a:lnSpc>
              <a:spcBef>
                <a:spcPct val="20000"/>
              </a:spcBef>
            </a:pPr>
            <a:r>
              <a:rPr lang="zh-CN" altLang="en-US" dirty="0"/>
              <a:t>必须有</a:t>
            </a:r>
            <a:r>
              <a:rPr lang="en-US" altLang="zh-CN" dirty="0"/>
              <a:t>schema</a:t>
            </a:r>
            <a:r>
              <a:rPr lang="zh-CN" altLang="en-US" dirty="0"/>
              <a:t>信息才能理解数据的含义</a:t>
            </a:r>
            <a:endParaRPr lang="en-US" altLang="zh-CN" dirty="0"/>
          </a:p>
          <a:p>
            <a:pPr marL="742950" lvl="1" indent="-285750" algn="just">
              <a:lnSpc>
                <a:spcPct val="130000"/>
              </a:lnSpc>
              <a:spcBef>
                <a:spcPct val="20000"/>
              </a:spcBef>
            </a:pPr>
            <a:r>
              <a:rPr lang="zh-CN" altLang="en-US" dirty="0"/>
              <a:t>学生（学号，姓名，性别，年龄，系，年级）</a:t>
            </a:r>
          </a:p>
          <a:p>
            <a:pPr marL="742950" lvl="1" indent="-285750" algn="just">
              <a:lnSpc>
                <a:spcPct val="130000"/>
              </a:lnSpc>
              <a:spcBef>
                <a:spcPct val="20000"/>
              </a:spcBef>
            </a:pPr>
            <a:r>
              <a:rPr lang="zh-CN" altLang="en-US" dirty="0"/>
              <a:t>（</a:t>
            </a:r>
            <a:r>
              <a:rPr lang="en-US" altLang="zh-CN" dirty="0"/>
              <a:t>1001</a:t>
            </a:r>
            <a:r>
              <a:rPr lang="zh-CN" altLang="en-US" dirty="0"/>
              <a:t>，张三，男，</a:t>
            </a:r>
            <a:r>
              <a:rPr lang="en-US" altLang="zh-CN" dirty="0"/>
              <a:t>20</a:t>
            </a:r>
            <a:r>
              <a:rPr lang="zh-CN" altLang="en-US" dirty="0"/>
              <a:t>，计算机，</a:t>
            </a:r>
            <a:r>
              <a:rPr lang="en-US" altLang="zh-CN" dirty="0"/>
              <a:t>2002</a:t>
            </a:r>
            <a:r>
              <a:rPr lang="zh-CN" altLang="en-US" dirty="0"/>
              <a:t>）</a:t>
            </a:r>
          </a:p>
        </p:txBody>
      </p:sp>
      <p:sp>
        <p:nvSpPr>
          <p:cNvPr id="7" name="标题 2"/>
          <p:cNvSpPr>
            <a:spLocks noGrp="1"/>
          </p:cNvSpPr>
          <p:nvPr>
            <p:ph type="title"/>
          </p:nvPr>
        </p:nvSpPr>
        <p:spPr>
          <a:xfrm>
            <a:off x="457200" y="274638"/>
            <a:ext cx="5338936" cy="1143000"/>
          </a:xfrm>
        </p:spPr>
        <p:txBody>
          <a:bodyPr/>
          <a:lstStyle/>
          <a:p>
            <a:r>
              <a:rPr lang="en-US" altLang="zh-CN"/>
              <a:t>2.1.4  NoSQL</a:t>
            </a:r>
            <a:r>
              <a:rPr lang="zh-CN" altLang="en-US"/>
              <a:t>的四大类型</a:t>
            </a:r>
            <a:endParaRPr lang="zh-CN" altLang="en-US" dirty="0"/>
          </a:p>
        </p:txBody>
      </p:sp>
      <p:sp>
        <p:nvSpPr>
          <p:cNvPr id="8" name="标题 2"/>
          <p:cNvSpPr txBox="1">
            <a:spLocks/>
          </p:cNvSpPr>
          <p:nvPr/>
        </p:nvSpPr>
        <p:spPr>
          <a:xfrm>
            <a:off x="5471592" y="260648"/>
            <a:ext cx="3672408" cy="1143000"/>
          </a:xfrm>
          <a:prstGeom prst="rect">
            <a:avLst/>
          </a:prstGeom>
        </p:spPr>
        <p:txBody>
          <a:bodyPr vert="horz" rtlCol="0" anchor="ctr">
            <a:normAutofit/>
            <a:scene3d>
              <a:camera prst="orthographicFront"/>
              <a:lightRig rig="soft" dir="t"/>
            </a:scene3d>
            <a:sp3d prstMaterial="softEdge">
              <a:bevelT w="25400" h="25400"/>
            </a:sp3d>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lang="zh-CN" altLang="en-US" sz="2800" noProof="0">
                <a:solidFill>
                  <a:srgbClr val="C00000"/>
                </a:solidFill>
                <a:effectLst>
                  <a:outerShdw blurRad="31750" dist="25400" dir="5400000" algn="tl" rotWithShape="0">
                    <a:srgbClr val="000000">
                      <a:alpha val="25000"/>
                    </a:srgbClr>
                  </a:outerShdw>
                </a:effectLst>
                <a:latin typeface="Times New Roman" pitchFamily="18" charset="0"/>
                <a:ea typeface="华文中宋" pitchFamily="2" charset="-122"/>
                <a:cs typeface="Times New Roman" pitchFamily="18" charset="0"/>
              </a:rPr>
              <a:t>（</a:t>
            </a:r>
            <a:r>
              <a:rPr lang="en-US" altLang="zh-CN" sz="2800" noProof="0">
                <a:solidFill>
                  <a:srgbClr val="C00000"/>
                </a:solidFill>
                <a:effectLst>
                  <a:outerShdw blurRad="31750" dist="25400" dir="5400000" algn="tl" rotWithShape="0">
                    <a:srgbClr val="000000">
                      <a:alpha val="25000"/>
                    </a:srgbClr>
                  </a:outerShdw>
                </a:effectLst>
                <a:latin typeface="Times New Roman" pitchFamily="18" charset="0"/>
                <a:ea typeface="华文中宋" pitchFamily="2" charset="-122"/>
                <a:cs typeface="Times New Roman" pitchFamily="18" charset="0"/>
              </a:rPr>
              <a:t>3</a:t>
            </a:r>
            <a:r>
              <a:rPr lang="zh-CN" altLang="en-US" sz="2800" noProof="0">
                <a:solidFill>
                  <a:srgbClr val="C00000"/>
                </a:solidFill>
                <a:effectLst>
                  <a:outerShdw blurRad="31750" dist="25400" dir="5400000" algn="tl" rotWithShape="0">
                    <a:srgbClr val="000000">
                      <a:alpha val="25000"/>
                    </a:srgbClr>
                  </a:outerShdw>
                </a:effectLst>
                <a:latin typeface="Times New Roman" pitchFamily="18" charset="0"/>
                <a:ea typeface="华文中宋" pitchFamily="2" charset="-122"/>
                <a:cs typeface="Times New Roman" pitchFamily="18" charset="0"/>
              </a:rPr>
              <a:t>）文档数据库</a:t>
            </a:r>
            <a:endParaRPr kumimoji="0" lang="zh-CN" altLang="en-US" sz="2800" i="0" u="none" strike="noStrike" kern="1200" cap="none" spc="0" normalizeH="0" baseline="0" noProof="0" dirty="0">
              <a:ln>
                <a:noFill/>
              </a:ln>
              <a:solidFill>
                <a:srgbClr val="C00000"/>
              </a:solidFill>
              <a:effectLst>
                <a:outerShdw blurRad="31750" dist="25400" dir="5400000" algn="tl" rotWithShape="0">
                  <a:srgbClr val="000000">
                    <a:alpha val="25000"/>
                  </a:srgbClr>
                </a:outerShdw>
              </a:effectLst>
              <a:uLnTx/>
              <a:uFillTx/>
              <a:latin typeface="Times New Roman" pitchFamily="18" charset="0"/>
              <a:ea typeface="华文中宋" pitchFamily="2" charset="-122"/>
              <a:cs typeface="Times New Roman" pitchFamily="18" charset="0"/>
            </a:endParaRPr>
          </a:p>
        </p:txBody>
      </p:sp>
    </p:spTree>
    <p:extLst>
      <p:ext uri="{BB962C8B-B14F-4D97-AF65-F5344CB8AC3E}">
        <p14:creationId xmlns:p14="http://schemas.microsoft.com/office/powerpoint/2010/main" val="2055637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blinds(horizontal)">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horizontal)">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linds(horizontal)">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4" grpId="0" animBg="1"/>
      <p:bldP spid="5"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57200" y="1481329"/>
            <a:ext cx="4690864" cy="786252"/>
          </a:xfrm>
        </p:spPr>
        <p:txBody>
          <a:bodyPr>
            <a:normAutofit fontScale="92500"/>
          </a:bodyPr>
          <a:lstStyle/>
          <a:p>
            <a:pPr marL="566928" indent="-457200">
              <a:buSzPct val="100000"/>
              <a:buFont typeface="+mj-lt"/>
              <a:buAutoNum type="arabicPeriod" startAt="2"/>
            </a:pPr>
            <a:r>
              <a:rPr lang="zh-CN" altLang="en-US"/>
              <a:t>数据结构：类似</a:t>
            </a:r>
            <a:r>
              <a:rPr lang="en-US" altLang="zh-CN"/>
              <a:t>JSON</a:t>
            </a:r>
            <a:r>
              <a:rPr lang="zh-CN" altLang="en-US" dirty="0"/>
              <a:t>数据格式</a:t>
            </a:r>
            <a:endParaRPr lang="en-US" altLang="zh-CN" dirty="0"/>
          </a:p>
          <a:p>
            <a:pPr marL="566928" indent="-457200">
              <a:buSzPct val="100000"/>
              <a:buFont typeface="+mj-ea"/>
              <a:buAutoNum type="circleNumDbPlain"/>
            </a:pPr>
            <a:endParaRPr lang="zh-CN" altLang="en-US" sz="2000" dirty="0">
              <a:solidFill>
                <a:schemeClr val="tx1"/>
              </a:solidFill>
            </a:endParaRPr>
          </a:p>
        </p:txBody>
      </p:sp>
      <p:sp>
        <p:nvSpPr>
          <p:cNvPr id="3" name="标题 2"/>
          <p:cNvSpPr>
            <a:spLocks noGrp="1"/>
          </p:cNvSpPr>
          <p:nvPr>
            <p:ph type="title"/>
          </p:nvPr>
        </p:nvSpPr>
        <p:spPr/>
        <p:txBody>
          <a:bodyPr/>
          <a:lstStyle/>
          <a:p>
            <a:endParaRPr lang="zh-CN" altLang="en-US"/>
          </a:p>
        </p:txBody>
      </p:sp>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59632" y="2132856"/>
            <a:ext cx="5149850" cy="2139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p:cNvSpPr txBox="1"/>
          <p:nvPr/>
        </p:nvSpPr>
        <p:spPr>
          <a:xfrm>
            <a:off x="899592" y="4437112"/>
            <a:ext cx="6840761" cy="2416046"/>
          </a:xfrm>
          <a:prstGeom prst="rect">
            <a:avLst/>
          </a:prstGeom>
          <a:solidFill>
            <a:schemeClr val="accent3">
              <a:lumMod val="20000"/>
              <a:lumOff val="80000"/>
            </a:schemeClr>
          </a:solidFill>
        </p:spPr>
        <p:txBody>
          <a:bodyPr wrap="square" rtlCol="0">
            <a:spAutoFit/>
          </a:bodyPr>
          <a:lstStyle/>
          <a:p>
            <a:pPr marL="566928" indent="-457200">
              <a:buClrTx/>
              <a:buSzPct val="100000"/>
              <a:buFont typeface="+mj-ea"/>
              <a:buAutoNum type="circleNumDbPlain"/>
            </a:pPr>
            <a:r>
              <a:rPr lang="zh-CN" altLang="en-US" sz="1900" dirty="0"/>
              <a:t>数据是不规则的</a:t>
            </a:r>
            <a:endParaRPr lang="en-US" altLang="zh-CN" sz="1900" dirty="0"/>
          </a:p>
          <a:p>
            <a:pPr marL="566928" indent="-457200">
              <a:buClrTx/>
              <a:buSzPct val="100000"/>
              <a:buFont typeface="+mj-ea"/>
              <a:buAutoNum type="circleNumDbPlain"/>
            </a:pPr>
            <a:r>
              <a:rPr lang="zh-CN" altLang="en-US" sz="1900" dirty="0"/>
              <a:t>容易</a:t>
            </a:r>
            <a:r>
              <a:rPr lang="zh-CN" altLang="en-US" sz="1900"/>
              <a:t>移植到其他</a:t>
            </a:r>
            <a:r>
              <a:rPr lang="zh-CN" altLang="en-US" sz="1900" dirty="0"/>
              <a:t>服务器，因为这条记录包含所有</a:t>
            </a:r>
            <a:r>
              <a:rPr lang="zh-CN" altLang="en-US" sz="1900"/>
              <a:t>的信息</a:t>
            </a:r>
            <a:endParaRPr lang="en-US" altLang="zh-CN" sz="1900"/>
          </a:p>
          <a:p>
            <a:pPr marL="1024128" lvl="1" indent="-457200">
              <a:buSzPct val="100000"/>
            </a:pPr>
            <a:r>
              <a:rPr lang="zh-CN" altLang="en-US" sz="1900"/>
              <a:t>关系型数据库通常数据散布在许多表中</a:t>
            </a:r>
            <a:endParaRPr lang="en-US" altLang="zh-CN" sz="1900" dirty="0"/>
          </a:p>
          <a:p>
            <a:pPr marL="566928" indent="-457200">
              <a:buClrTx/>
              <a:buSzPct val="100000"/>
              <a:buFont typeface="+mj-ea"/>
              <a:buAutoNum type="circleNumDbPlain"/>
            </a:pPr>
            <a:r>
              <a:rPr lang="zh-CN" altLang="en-US" sz="1900" dirty="0"/>
              <a:t>更好的并发性：文档数据库可以完整包含在一个文档里，具有较好的并发</a:t>
            </a:r>
            <a:r>
              <a:rPr lang="zh-CN" altLang="en-US" sz="1900"/>
              <a:t>性。</a:t>
            </a:r>
            <a:endParaRPr lang="en-US" altLang="zh-CN" sz="1900"/>
          </a:p>
          <a:p>
            <a:pPr marL="539750" lvl="1" indent="26988">
              <a:buSzPct val="100000"/>
            </a:pPr>
            <a:r>
              <a:rPr lang="zh-CN" altLang="en-US" sz="1900"/>
              <a:t>在</a:t>
            </a:r>
            <a:r>
              <a:rPr lang="zh-CN" altLang="en-US" sz="1900" dirty="0"/>
              <a:t>对数据进行更新时，只需要锁定一个文档就可以把相关数据修改掉</a:t>
            </a:r>
            <a:endParaRPr lang="en-US" altLang="zh-CN" sz="1900" dirty="0"/>
          </a:p>
          <a:p>
            <a:endParaRPr lang="zh-CN" altLang="en-US" dirty="0"/>
          </a:p>
        </p:txBody>
      </p:sp>
      <p:sp>
        <p:nvSpPr>
          <p:cNvPr id="6" name="标题 2"/>
          <p:cNvSpPr txBox="1">
            <a:spLocks/>
          </p:cNvSpPr>
          <p:nvPr/>
        </p:nvSpPr>
        <p:spPr>
          <a:xfrm>
            <a:off x="457200" y="274638"/>
            <a:ext cx="5338936" cy="1143000"/>
          </a:xfrm>
          <a:prstGeom prst="rect">
            <a:avLst/>
          </a:prstGeom>
        </p:spPr>
        <p:txBody>
          <a:bodyPr vert="horz" rtlCol="0" anchor="ctr">
            <a:normAutofit/>
            <a:scene3d>
              <a:camera prst="orthographicFront"/>
              <a:lightRig rig="soft" dir="t"/>
            </a:scene3d>
            <a:sp3d prstMaterial="softEdge">
              <a:bevelT w="25400" h="25400"/>
            </a:sp3d>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zh-CN" sz="3200" b="1" i="0" u="none" strike="noStrike" kern="1200" cap="none" spc="0" normalizeH="0" baseline="0" noProof="0">
                <a:ln>
                  <a:noFill/>
                </a:ln>
                <a:solidFill>
                  <a:srgbClr val="0070C0"/>
                </a:solidFill>
                <a:effectLst>
                  <a:outerShdw blurRad="31750" dist="25400" dir="5400000" algn="tl" rotWithShape="0">
                    <a:srgbClr val="000000">
                      <a:alpha val="25000"/>
                    </a:srgbClr>
                  </a:outerShdw>
                </a:effectLst>
                <a:uLnTx/>
                <a:uFillTx/>
                <a:latin typeface="Times New Roman" pitchFamily="18" charset="0"/>
                <a:ea typeface="+mj-ea"/>
                <a:cs typeface="Times New Roman" pitchFamily="18" charset="0"/>
              </a:rPr>
              <a:t>2.1.4  NoSQL</a:t>
            </a:r>
            <a:r>
              <a:rPr kumimoji="0" lang="zh-CN" altLang="en-US" sz="3200" b="1" i="0" u="none" strike="noStrike" kern="1200" cap="none" spc="0" normalizeH="0" baseline="0" noProof="0">
                <a:ln>
                  <a:noFill/>
                </a:ln>
                <a:solidFill>
                  <a:srgbClr val="0070C0"/>
                </a:solidFill>
                <a:effectLst>
                  <a:outerShdw blurRad="31750" dist="25400" dir="5400000" algn="tl" rotWithShape="0">
                    <a:srgbClr val="000000">
                      <a:alpha val="25000"/>
                    </a:srgbClr>
                  </a:outerShdw>
                </a:effectLst>
                <a:uLnTx/>
                <a:uFillTx/>
                <a:latin typeface="Times New Roman" pitchFamily="18" charset="0"/>
                <a:ea typeface="+mj-ea"/>
                <a:cs typeface="Times New Roman" pitchFamily="18" charset="0"/>
              </a:rPr>
              <a:t>的四大类型</a:t>
            </a:r>
            <a:endParaRPr kumimoji="0" lang="zh-CN" altLang="en-US" sz="3200" b="1" i="0" u="none" strike="noStrike" kern="1200" cap="none" spc="0" normalizeH="0" baseline="0" noProof="0" dirty="0">
              <a:ln>
                <a:noFill/>
              </a:ln>
              <a:solidFill>
                <a:srgbClr val="0070C0"/>
              </a:solidFill>
              <a:effectLst>
                <a:outerShdw blurRad="31750" dist="25400" dir="5400000" algn="tl" rotWithShape="0">
                  <a:srgbClr val="000000">
                    <a:alpha val="25000"/>
                  </a:srgbClr>
                </a:outerShdw>
              </a:effectLst>
              <a:uLnTx/>
              <a:uFillTx/>
              <a:latin typeface="Times New Roman" pitchFamily="18" charset="0"/>
              <a:ea typeface="+mj-ea"/>
              <a:cs typeface="Times New Roman" pitchFamily="18" charset="0"/>
            </a:endParaRPr>
          </a:p>
        </p:txBody>
      </p:sp>
      <p:sp>
        <p:nvSpPr>
          <p:cNvPr id="8" name="标题 2"/>
          <p:cNvSpPr txBox="1">
            <a:spLocks/>
          </p:cNvSpPr>
          <p:nvPr/>
        </p:nvSpPr>
        <p:spPr>
          <a:xfrm>
            <a:off x="5471592" y="260648"/>
            <a:ext cx="3672408" cy="1143000"/>
          </a:xfrm>
          <a:prstGeom prst="rect">
            <a:avLst/>
          </a:prstGeom>
        </p:spPr>
        <p:txBody>
          <a:bodyPr vert="horz" rtlCol="0" anchor="ctr">
            <a:normAutofit/>
            <a:scene3d>
              <a:camera prst="orthographicFront"/>
              <a:lightRig rig="soft" dir="t"/>
            </a:scene3d>
            <a:sp3d prstMaterial="softEdge">
              <a:bevelT w="25400" h="25400"/>
            </a:sp3d>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lang="zh-CN" altLang="en-US" sz="2800" noProof="0">
                <a:solidFill>
                  <a:srgbClr val="C00000"/>
                </a:solidFill>
                <a:effectLst>
                  <a:outerShdw blurRad="31750" dist="25400" dir="5400000" algn="tl" rotWithShape="0">
                    <a:srgbClr val="000000">
                      <a:alpha val="25000"/>
                    </a:srgbClr>
                  </a:outerShdw>
                </a:effectLst>
                <a:latin typeface="Times New Roman" pitchFamily="18" charset="0"/>
                <a:ea typeface="华文中宋" pitchFamily="2" charset="-122"/>
                <a:cs typeface="Times New Roman" pitchFamily="18" charset="0"/>
              </a:rPr>
              <a:t>（</a:t>
            </a:r>
            <a:r>
              <a:rPr lang="en-US" altLang="zh-CN" sz="2800" noProof="0">
                <a:solidFill>
                  <a:srgbClr val="C00000"/>
                </a:solidFill>
                <a:effectLst>
                  <a:outerShdw blurRad="31750" dist="25400" dir="5400000" algn="tl" rotWithShape="0">
                    <a:srgbClr val="000000">
                      <a:alpha val="25000"/>
                    </a:srgbClr>
                  </a:outerShdw>
                </a:effectLst>
                <a:latin typeface="Times New Roman" pitchFamily="18" charset="0"/>
                <a:ea typeface="华文中宋" pitchFamily="2" charset="-122"/>
                <a:cs typeface="Times New Roman" pitchFamily="18" charset="0"/>
              </a:rPr>
              <a:t>3</a:t>
            </a:r>
            <a:r>
              <a:rPr lang="zh-CN" altLang="en-US" sz="2800" noProof="0">
                <a:solidFill>
                  <a:srgbClr val="C00000"/>
                </a:solidFill>
                <a:effectLst>
                  <a:outerShdw blurRad="31750" dist="25400" dir="5400000" algn="tl" rotWithShape="0">
                    <a:srgbClr val="000000">
                      <a:alpha val="25000"/>
                    </a:srgbClr>
                  </a:outerShdw>
                </a:effectLst>
                <a:latin typeface="Times New Roman" pitchFamily="18" charset="0"/>
                <a:ea typeface="华文中宋" pitchFamily="2" charset="-122"/>
                <a:cs typeface="Times New Roman" pitchFamily="18" charset="0"/>
              </a:rPr>
              <a:t>）文档数据库</a:t>
            </a:r>
            <a:endParaRPr kumimoji="0" lang="zh-CN" altLang="en-US" sz="2800" i="0" u="none" strike="noStrike" kern="1200" cap="none" spc="0" normalizeH="0" baseline="0" noProof="0" dirty="0">
              <a:ln>
                <a:noFill/>
              </a:ln>
              <a:solidFill>
                <a:srgbClr val="C00000"/>
              </a:solidFill>
              <a:effectLst>
                <a:outerShdw blurRad="31750" dist="25400" dir="5400000" algn="tl" rotWithShape="0">
                  <a:srgbClr val="000000">
                    <a:alpha val="25000"/>
                  </a:srgbClr>
                </a:outerShdw>
              </a:effectLst>
              <a:uLnTx/>
              <a:uFillTx/>
              <a:latin typeface="Times New Roman" pitchFamily="18" charset="0"/>
              <a:ea typeface="华文中宋" pitchFamily="2" charset="-122"/>
              <a:cs typeface="Times New Roman" pitchFamily="18" charset="0"/>
            </a:endParaRPr>
          </a:p>
        </p:txBody>
      </p:sp>
    </p:spTree>
    <p:extLst>
      <p:ext uri="{BB962C8B-B14F-4D97-AF65-F5344CB8AC3E}">
        <p14:creationId xmlns:p14="http://schemas.microsoft.com/office/powerpoint/2010/main" val="1244327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blinds(horizontal)">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026"/>
                                        </p:tgtEl>
                                        <p:attrNameLst>
                                          <p:attrName>style.visibility</p:attrName>
                                        </p:attrNameLst>
                                      </p:cBhvr>
                                      <p:to>
                                        <p:strVal val="visible"/>
                                      </p:to>
                                    </p:set>
                                    <p:animEffect transition="in" filter="blinds(horizontal)">
                                      <p:cBhvr>
                                        <p:cTn id="12" dur="500"/>
                                        <p:tgtEl>
                                          <p:spTgt spid="102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blinds(horizontal)">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7"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fontScale="92500" lnSpcReduction="20000"/>
          </a:bodyPr>
          <a:lstStyle/>
          <a:p>
            <a:pPr fontAlgn="base"/>
            <a:r>
              <a:rPr lang="zh-CN" altLang="zh-CN" b="1"/>
              <a:t>典型应用</a:t>
            </a:r>
          </a:p>
          <a:p>
            <a:pPr lvl="1" fontAlgn="base"/>
            <a:r>
              <a:rPr lang="zh-CN" altLang="zh-CN"/>
              <a:t>存储、索引并管理面向文档的数据或类似半结构化数据</a:t>
            </a:r>
            <a:endParaRPr lang="en-US" altLang="zh-CN"/>
          </a:p>
          <a:p>
            <a:pPr lvl="1" fontAlgn="base"/>
            <a:r>
              <a:rPr lang="zh-CN" altLang="zh-CN"/>
              <a:t>比如，用于后台具有大量读写操作的网站、使用</a:t>
            </a:r>
            <a:r>
              <a:rPr lang="en-US" altLang="zh-CN"/>
              <a:t>JSON</a:t>
            </a:r>
            <a:r>
              <a:rPr lang="zh-CN" altLang="zh-CN"/>
              <a:t>数据结构的应用、使用嵌套结构等非规范化数据的应用程序</a:t>
            </a:r>
          </a:p>
          <a:p>
            <a:pPr fontAlgn="base"/>
            <a:r>
              <a:rPr lang="zh-CN" altLang="zh-CN" b="1"/>
              <a:t>优点</a:t>
            </a:r>
          </a:p>
          <a:p>
            <a:pPr lvl="1" fontAlgn="base"/>
            <a:r>
              <a:rPr lang="zh-CN" altLang="zh-CN"/>
              <a:t>性能好（高并发），灵活性高</a:t>
            </a:r>
            <a:endParaRPr lang="en-US" altLang="zh-CN"/>
          </a:p>
          <a:p>
            <a:pPr lvl="1" fontAlgn="base"/>
            <a:r>
              <a:rPr lang="zh-CN" altLang="zh-CN"/>
              <a:t>提供嵌入式文档功能，将经常查询的数据存储在同一个文档中</a:t>
            </a:r>
            <a:endParaRPr lang="en-US" altLang="zh-CN"/>
          </a:p>
          <a:p>
            <a:pPr lvl="1" fontAlgn="base"/>
            <a:r>
              <a:rPr lang="zh-CN" altLang="zh-CN"/>
              <a:t>既可以根据键来构建索引，也可以根据内容构建索引</a:t>
            </a:r>
            <a:endParaRPr lang="en-US" altLang="zh-CN"/>
          </a:p>
          <a:p>
            <a:pPr fontAlgn="base"/>
            <a:r>
              <a:rPr lang="zh-CN" altLang="zh-CN" b="1"/>
              <a:t>使用者</a:t>
            </a:r>
          </a:p>
          <a:p>
            <a:pPr lvl="1" fontAlgn="base"/>
            <a:r>
              <a:rPr lang="zh-CN" altLang="zh-CN"/>
              <a:t>百度云数据库（</a:t>
            </a:r>
            <a:r>
              <a:rPr lang="en-US" altLang="zh-CN"/>
              <a:t>MongoDB</a:t>
            </a:r>
            <a:r>
              <a:rPr lang="zh-CN" altLang="zh-CN"/>
              <a:t>）</a:t>
            </a:r>
          </a:p>
          <a:p>
            <a:pPr lvl="1" fontAlgn="base"/>
            <a:endParaRPr lang="en-US" altLang="zh-CN"/>
          </a:p>
          <a:p>
            <a:pPr lvl="1" fontAlgn="base"/>
            <a:endParaRPr lang="en-US" altLang="zh-CN"/>
          </a:p>
          <a:p>
            <a:endParaRPr lang="zh-CN" altLang="en-US"/>
          </a:p>
        </p:txBody>
      </p:sp>
      <p:sp>
        <p:nvSpPr>
          <p:cNvPr id="4" name="标题 2"/>
          <p:cNvSpPr>
            <a:spLocks noGrp="1"/>
          </p:cNvSpPr>
          <p:nvPr>
            <p:ph type="title"/>
          </p:nvPr>
        </p:nvSpPr>
        <p:spPr>
          <a:xfrm>
            <a:off x="457200" y="274638"/>
            <a:ext cx="5338936" cy="1143000"/>
          </a:xfrm>
        </p:spPr>
        <p:txBody>
          <a:bodyPr/>
          <a:lstStyle/>
          <a:p>
            <a:r>
              <a:rPr lang="en-US" altLang="zh-CN"/>
              <a:t>2.1.4  NoSQL</a:t>
            </a:r>
            <a:r>
              <a:rPr lang="zh-CN" altLang="en-US"/>
              <a:t>的四大类型</a:t>
            </a:r>
            <a:endParaRPr lang="zh-CN" altLang="en-US" dirty="0"/>
          </a:p>
        </p:txBody>
      </p:sp>
      <p:sp>
        <p:nvSpPr>
          <p:cNvPr id="5" name="标题 2"/>
          <p:cNvSpPr txBox="1">
            <a:spLocks/>
          </p:cNvSpPr>
          <p:nvPr/>
        </p:nvSpPr>
        <p:spPr>
          <a:xfrm>
            <a:off x="5471592" y="260648"/>
            <a:ext cx="3672408" cy="1143000"/>
          </a:xfrm>
          <a:prstGeom prst="rect">
            <a:avLst/>
          </a:prstGeom>
        </p:spPr>
        <p:txBody>
          <a:bodyPr vert="horz" rtlCol="0" anchor="ctr">
            <a:normAutofit/>
            <a:scene3d>
              <a:camera prst="orthographicFront"/>
              <a:lightRig rig="soft" dir="t"/>
            </a:scene3d>
            <a:sp3d prstMaterial="softEdge">
              <a:bevelT w="25400" h="25400"/>
            </a:sp3d>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lang="zh-CN" altLang="en-US" sz="2800" noProof="0">
                <a:solidFill>
                  <a:srgbClr val="C00000"/>
                </a:solidFill>
                <a:effectLst>
                  <a:outerShdw blurRad="31750" dist="25400" dir="5400000" algn="tl" rotWithShape="0">
                    <a:srgbClr val="000000">
                      <a:alpha val="25000"/>
                    </a:srgbClr>
                  </a:outerShdw>
                </a:effectLst>
                <a:latin typeface="Times New Roman" pitchFamily="18" charset="0"/>
                <a:ea typeface="华文中宋" pitchFamily="2" charset="-122"/>
                <a:cs typeface="Times New Roman" pitchFamily="18" charset="0"/>
              </a:rPr>
              <a:t>（</a:t>
            </a:r>
            <a:r>
              <a:rPr lang="en-US" altLang="zh-CN" sz="2800" noProof="0">
                <a:solidFill>
                  <a:srgbClr val="C00000"/>
                </a:solidFill>
                <a:effectLst>
                  <a:outerShdw blurRad="31750" dist="25400" dir="5400000" algn="tl" rotWithShape="0">
                    <a:srgbClr val="000000">
                      <a:alpha val="25000"/>
                    </a:srgbClr>
                  </a:outerShdw>
                </a:effectLst>
                <a:latin typeface="Times New Roman" pitchFamily="18" charset="0"/>
                <a:ea typeface="华文中宋" pitchFamily="2" charset="-122"/>
                <a:cs typeface="Times New Roman" pitchFamily="18" charset="0"/>
              </a:rPr>
              <a:t>3</a:t>
            </a:r>
            <a:r>
              <a:rPr lang="zh-CN" altLang="en-US" sz="2800" noProof="0">
                <a:solidFill>
                  <a:srgbClr val="C00000"/>
                </a:solidFill>
                <a:effectLst>
                  <a:outerShdw blurRad="31750" dist="25400" dir="5400000" algn="tl" rotWithShape="0">
                    <a:srgbClr val="000000">
                      <a:alpha val="25000"/>
                    </a:srgbClr>
                  </a:outerShdw>
                </a:effectLst>
                <a:latin typeface="Times New Roman" pitchFamily="18" charset="0"/>
                <a:ea typeface="华文中宋" pitchFamily="2" charset="-122"/>
                <a:cs typeface="Times New Roman" pitchFamily="18" charset="0"/>
              </a:rPr>
              <a:t>）文档数据库</a:t>
            </a:r>
            <a:endParaRPr kumimoji="0" lang="zh-CN" altLang="en-US" sz="2800" i="0" u="none" strike="noStrike" kern="1200" cap="none" spc="0" normalizeH="0" baseline="0" noProof="0" dirty="0">
              <a:ln>
                <a:noFill/>
              </a:ln>
              <a:solidFill>
                <a:srgbClr val="C00000"/>
              </a:solidFill>
              <a:effectLst>
                <a:outerShdw blurRad="31750" dist="25400" dir="5400000" algn="tl" rotWithShape="0">
                  <a:srgbClr val="000000">
                    <a:alpha val="25000"/>
                  </a:srgbClr>
                </a:outerShdw>
              </a:effectLst>
              <a:uLnTx/>
              <a:uFillTx/>
              <a:latin typeface="Times New Roman" pitchFamily="18" charset="0"/>
              <a:ea typeface="华文中宋" pitchFamily="2" charset="-122"/>
              <a:cs typeface="Times New Roman"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blinds(horizontal)">
                                      <p:cBhvr>
                                        <p:cTn id="7" dur="500"/>
                                        <p:tgtEl>
                                          <p:spTgt spid="2">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blinds(horizontal)">
                                      <p:cBhvr>
                                        <p:cTn id="10" dur="500"/>
                                        <p:tgtEl>
                                          <p:spTgt spid="2">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Effect transition="in" filter="blinds(horizontal)">
                                      <p:cBhvr>
                                        <p:cTn id="13" dur="500"/>
                                        <p:tgtEl>
                                          <p:spTgt spid="2">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2">
                                            <p:txEl>
                                              <p:pRg st="3" end="3"/>
                                            </p:txEl>
                                          </p:spTgt>
                                        </p:tgtEl>
                                        <p:attrNameLst>
                                          <p:attrName>style.visibility</p:attrName>
                                        </p:attrNameLst>
                                      </p:cBhvr>
                                      <p:to>
                                        <p:strVal val="visible"/>
                                      </p:to>
                                    </p:set>
                                    <p:animEffect transition="in" filter="blinds(horizontal)">
                                      <p:cBhvr>
                                        <p:cTn id="18" dur="500"/>
                                        <p:tgtEl>
                                          <p:spTgt spid="2">
                                            <p:txEl>
                                              <p:pRg st="3" end="3"/>
                                            </p:txEl>
                                          </p:spTgt>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animEffect transition="in" filter="blinds(horizontal)">
                                      <p:cBhvr>
                                        <p:cTn id="21" dur="500"/>
                                        <p:tgtEl>
                                          <p:spTgt spid="2">
                                            <p:txEl>
                                              <p:pRg st="4" end="4"/>
                                            </p:txEl>
                                          </p:spTgt>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2">
                                            <p:txEl>
                                              <p:pRg st="5" end="5"/>
                                            </p:txEl>
                                          </p:spTgt>
                                        </p:tgtEl>
                                        <p:attrNameLst>
                                          <p:attrName>style.visibility</p:attrName>
                                        </p:attrNameLst>
                                      </p:cBhvr>
                                      <p:to>
                                        <p:strVal val="visible"/>
                                      </p:to>
                                    </p:set>
                                    <p:animEffect transition="in" filter="blinds(horizontal)">
                                      <p:cBhvr>
                                        <p:cTn id="24" dur="500"/>
                                        <p:tgtEl>
                                          <p:spTgt spid="2">
                                            <p:txEl>
                                              <p:pRg st="5" end="5"/>
                                            </p:txEl>
                                          </p:spTgt>
                                        </p:tgtEl>
                                      </p:cBhvr>
                                    </p:animEffect>
                                  </p:childTnLst>
                                </p:cTn>
                              </p:par>
                              <p:par>
                                <p:cTn id="25" presetID="3" presetClass="entr" presetSubtype="10" fill="hold" grpId="0" nodeType="with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animEffect transition="in" filter="blinds(horizontal)">
                                      <p:cBhvr>
                                        <p:cTn id="27" dur="500"/>
                                        <p:tgtEl>
                                          <p:spTgt spid="2">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2">
                                            <p:txEl>
                                              <p:pRg st="7" end="7"/>
                                            </p:txEl>
                                          </p:spTgt>
                                        </p:tgtEl>
                                        <p:attrNameLst>
                                          <p:attrName>style.visibility</p:attrName>
                                        </p:attrNameLst>
                                      </p:cBhvr>
                                      <p:to>
                                        <p:strVal val="visible"/>
                                      </p:to>
                                    </p:set>
                                    <p:animEffect transition="in" filter="blinds(horizontal)">
                                      <p:cBhvr>
                                        <p:cTn id="32" dur="500"/>
                                        <p:tgtEl>
                                          <p:spTgt spid="2">
                                            <p:txEl>
                                              <p:pRg st="7" end="7"/>
                                            </p:txEl>
                                          </p:spTgt>
                                        </p:tgtEl>
                                      </p:cBhvr>
                                    </p:animEffect>
                                  </p:childTnLst>
                                </p:cTn>
                              </p:par>
                              <p:par>
                                <p:cTn id="33" presetID="3" presetClass="entr" presetSubtype="10" fill="hold" grpId="0" nodeType="withEffect">
                                  <p:stCondLst>
                                    <p:cond delay="0"/>
                                  </p:stCondLst>
                                  <p:childTnLst>
                                    <p:set>
                                      <p:cBhvr>
                                        <p:cTn id="34" dur="1" fill="hold">
                                          <p:stCondLst>
                                            <p:cond delay="0"/>
                                          </p:stCondLst>
                                        </p:cTn>
                                        <p:tgtEl>
                                          <p:spTgt spid="2">
                                            <p:txEl>
                                              <p:pRg st="8" end="8"/>
                                            </p:txEl>
                                          </p:spTgt>
                                        </p:tgtEl>
                                        <p:attrNameLst>
                                          <p:attrName>style.visibility</p:attrName>
                                        </p:attrNameLst>
                                      </p:cBhvr>
                                      <p:to>
                                        <p:strVal val="visible"/>
                                      </p:to>
                                    </p:set>
                                    <p:animEffect transition="in" filter="blinds(horizontal)">
                                      <p:cBhvr>
                                        <p:cTn id="35" dur="500"/>
                                        <p:tgtEl>
                                          <p:spTgt spid="2">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57200" y="1481328"/>
            <a:ext cx="8229600" cy="4900000"/>
          </a:xfrm>
        </p:spPr>
        <p:txBody>
          <a:bodyPr>
            <a:normAutofit fontScale="92500" lnSpcReduction="20000"/>
          </a:bodyPr>
          <a:lstStyle/>
          <a:p>
            <a:r>
              <a:rPr lang="zh-CN" altLang="en-US"/>
              <a:t>阶段一：单机</a:t>
            </a:r>
            <a:r>
              <a:rPr lang="en-US" altLang="zh-CN"/>
              <a:t>MySQL</a:t>
            </a:r>
            <a:r>
              <a:rPr lang="zh-CN" altLang="en-US"/>
              <a:t>的美好年代</a:t>
            </a:r>
          </a:p>
          <a:p>
            <a:pPr lvl="2">
              <a:buNone/>
            </a:pPr>
            <a:r>
              <a:rPr lang="zh-CN" altLang="en-US"/>
              <a:t>在</a:t>
            </a:r>
            <a:r>
              <a:rPr lang="en-US" altLang="zh-CN"/>
              <a:t>90</a:t>
            </a:r>
            <a:r>
              <a:rPr lang="zh-CN" altLang="en-US"/>
              <a:t>年代，一个网站的访问量一般都不大，用单个数据库完全可以轻松应付</a:t>
            </a:r>
          </a:p>
          <a:p>
            <a:pPr lvl="2">
              <a:buNone/>
            </a:pPr>
            <a:r>
              <a:rPr lang="zh-CN" altLang="en-US"/>
              <a:t>在那个时候，更多的都是静态网页，动态交互类型的网站不多</a:t>
            </a:r>
            <a:endParaRPr lang="en-US" altLang="zh-CN"/>
          </a:p>
          <a:p>
            <a:pPr lvl="1"/>
            <a:endParaRPr lang="en-US" altLang="zh-CN"/>
          </a:p>
          <a:p>
            <a:pPr lvl="1"/>
            <a:endParaRPr lang="en-US" altLang="zh-CN"/>
          </a:p>
          <a:p>
            <a:pPr lvl="1"/>
            <a:endParaRPr lang="en-US" altLang="zh-CN"/>
          </a:p>
          <a:p>
            <a:pPr lvl="1"/>
            <a:endParaRPr lang="en-US" altLang="zh-CN"/>
          </a:p>
          <a:p>
            <a:pPr lvl="1"/>
            <a:endParaRPr lang="en-US" altLang="zh-CN"/>
          </a:p>
          <a:p>
            <a:pPr lvl="1"/>
            <a:r>
              <a:rPr lang="zh-CN" altLang="en-US"/>
              <a:t>瓶颈出现了：</a:t>
            </a:r>
            <a:endParaRPr lang="zh-CN" altLang="en-US" sz="800"/>
          </a:p>
          <a:p>
            <a:pPr lvl="2">
              <a:buNone/>
            </a:pPr>
            <a:r>
              <a:rPr lang="en-US" altLang="zh-CN"/>
              <a:t>1</a:t>
            </a:r>
            <a:r>
              <a:rPr lang="zh-CN" altLang="en-US"/>
              <a:t>、数据量的总大小 一个机器放不下时</a:t>
            </a:r>
            <a:endParaRPr lang="zh-CN" altLang="en-US" sz="400"/>
          </a:p>
          <a:p>
            <a:pPr lvl="2">
              <a:buNone/>
            </a:pPr>
            <a:r>
              <a:rPr lang="en-US" altLang="zh-CN"/>
              <a:t>2</a:t>
            </a:r>
            <a:r>
              <a:rPr lang="zh-CN" altLang="en-US"/>
              <a:t>、数据的索引一个机器的内存放不下时</a:t>
            </a:r>
            <a:endParaRPr lang="zh-CN" altLang="en-US" sz="400"/>
          </a:p>
          <a:p>
            <a:pPr lvl="2">
              <a:buNone/>
            </a:pPr>
            <a:r>
              <a:rPr lang="en-US" altLang="zh-CN"/>
              <a:t>3</a:t>
            </a:r>
            <a:r>
              <a:rPr lang="zh-CN" altLang="en-US"/>
              <a:t>、访问量</a:t>
            </a:r>
            <a:r>
              <a:rPr lang="en-US" altLang="zh-CN"/>
              <a:t>(</a:t>
            </a:r>
            <a:r>
              <a:rPr lang="zh-CN" altLang="en-US"/>
              <a:t>读写混合</a:t>
            </a:r>
            <a:r>
              <a:rPr lang="en-US" altLang="zh-CN"/>
              <a:t>)</a:t>
            </a:r>
            <a:r>
              <a:rPr lang="zh-CN" altLang="en-US"/>
              <a:t>一个实例不能承受</a:t>
            </a:r>
            <a:endParaRPr lang="en-US" altLang="zh-CN"/>
          </a:p>
        </p:txBody>
      </p:sp>
      <p:sp>
        <p:nvSpPr>
          <p:cNvPr id="3" name="标题 2"/>
          <p:cNvSpPr>
            <a:spLocks noGrp="1"/>
          </p:cNvSpPr>
          <p:nvPr>
            <p:ph type="title"/>
          </p:nvPr>
        </p:nvSpPr>
        <p:spPr/>
        <p:txBody>
          <a:bodyPr/>
          <a:lstStyle/>
          <a:p>
            <a:r>
              <a:rPr lang="en-US" altLang="zh-CN"/>
              <a:t>2.1.1 NoSQL</a:t>
            </a:r>
            <a:r>
              <a:rPr lang="zh-CN" altLang="en-US"/>
              <a:t>起源及兴起</a:t>
            </a:r>
          </a:p>
        </p:txBody>
      </p:sp>
      <p:pic>
        <p:nvPicPr>
          <p:cNvPr id="120834" name="Picture 2"/>
          <p:cNvPicPr>
            <a:picLocks noChangeAspect="1" noChangeArrowheads="1"/>
          </p:cNvPicPr>
          <p:nvPr/>
        </p:nvPicPr>
        <p:blipFill>
          <a:blip r:embed="rId3" cstate="print"/>
          <a:srcRect/>
          <a:stretch>
            <a:fillRect/>
          </a:stretch>
        </p:blipFill>
        <p:spPr bwMode="auto">
          <a:xfrm>
            <a:off x="1259632" y="2708920"/>
            <a:ext cx="6780213" cy="191452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blinds(horizontal)">
                                      <p:cBhvr>
                                        <p:cTn id="7" dur="500"/>
                                        <p:tgtEl>
                                          <p:spTgt spid="2">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blinds(horizontal)">
                                      <p:cBhvr>
                                        <p:cTn id="10" dur="500"/>
                                        <p:tgtEl>
                                          <p:spTgt spid="2">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Effect transition="in" filter="blinds(horizontal)">
                                      <p:cBhvr>
                                        <p:cTn id="13" dur="500"/>
                                        <p:tgtEl>
                                          <p:spTgt spid="2">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nodeType="clickEffect">
                                  <p:stCondLst>
                                    <p:cond delay="0"/>
                                  </p:stCondLst>
                                  <p:childTnLst>
                                    <p:set>
                                      <p:cBhvr>
                                        <p:cTn id="17" dur="1" fill="hold">
                                          <p:stCondLst>
                                            <p:cond delay="0"/>
                                          </p:stCondLst>
                                        </p:cTn>
                                        <p:tgtEl>
                                          <p:spTgt spid="120834"/>
                                        </p:tgtEl>
                                        <p:attrNameLst>
                                          <p:attrName>style.visibility</p:attrName>
                                        </p:attrNameLst>
                                      </p:cBhvr>
                                      <p:to>
                                        <p:strVal val="visible"/>
                                      </p:to>
                                    </p:set>
                                    <p:animEffect transition="in" filter="blinds(horizontal)">
                                      <p:cBhvr>
                                        <p:cTn id="18" dur="500"/>
                                        <p:tgtEl>
                                          <p:spTgt spid="120834"/>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animEffect transition="in" filter="blinds(horizontal)">
                                      <p:cBhvr>
                                        <p:cTn id="23" dur="500"/>
                                        <p:tgtEl>
                                          <p:spTgt spid="2">
                                            <p:txEl>
                                              <p:pRg st="8" end="8"/>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grpId="0" nodeType="clickEffect">
                                  <p:stCondLst>
                                    <p:cond delay="0"/>
                                  </p:stCondLst>
                                  <p:childTnLst>
                                    <p:set>
                                      <p:cBhvr>
                                        <p:cTn id="27" dur="1" fill="hold">
                                          <p:stCondLst>
                                            <p:cond delay="0"/>
                                          </p:stCondLst>
                                        </p:cTn>
                                        <p:tgtEl>
                                          <p:spTgt spid="2">
                                            <p:txEl>
                                              <p:pRg st="9" end="9"/>
                                            </p:txEl>
                                          </p:spTgt>
                                        </p:tgtEl>
                                        <p:attrNameLst>
                                          <p:attrName>style.visibility</p:attrName>
                                        </p:attrNameLst>
                                      </p:cBhvr>
                                      <p:to>
                                        <p:strVal val="visible"/>
                                      </p:to>
                                    </p:set>
                                    <p:animEffect transition="in" filter="blinds(horizontal)">
                                      <p:cBhvr>
                                        <p:cTn id="28" dur="500"/>
                                        <p:tgtEl>
                                          <p:spTgt spid="2">
                                            <p:txEl>
                                              <p:pRg st="9" end="9"/>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grpId="0" nodeType="clickEffect">
                                  <p:stCondLst>
                                    <p:cond delay="0"/>
                                  </p:stCondLst>
                                  <p:childTnLst>
                                    <p:set>
                                      <p:cBhvr>
                                        <p:cTn id="32" dur="1" fill="hold">
                                          <p:stCondLst>
                                            <p:cond delay="0"/>
                                          </p:stCondLst>
                                        </p:cTn>
                                        <p:tgtEl>
                                          <p:spTgt spid="2">
                                            <p:txEl>
                                              <p:pRg st="10" end="10"/>
                                            </p:txEl>
                                          </p:spTgt>
                                        </p:tgtEl>
                                        <p:attrNameLst>
                                          <p:attrName>style.visibility</p:attrName>
                                        </p:attrNameLst>
                                      </p:cBhvr>
                                      <p:to>
                                        <p:strVal val="visible"/>
                                      </p:to>
                                    </p:set>
                                    <p:animEffect transition="in" filter="blinds(horizontal)">
                                      <p:cBhvr>
                                        <p:cTn id="33" dur="500"/>
                                        <p:tgtEl>
                                          <p:spTgt spid="2">
                                            <p:txEl>
                                              <p:pRg st="10" end="10"/>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grpId="0" nodeType="clickEffect">
                                  <p:stCondLst>
                                    <p:cond delay="0"/>
                                  </p:stCondLst>
                                  <p:childTnLst>
                                    <p:set>
                                      <p:cBhvr>
                                        <p:cTn id="37" dur="1" fill="hold">
                                          <p:stCondLst>
                                            <p:cond delay="0"/>
                                          </p:stCondLst>
                                        </p:cTn>
                                        <p:tgtEl>
                                          <p:spTgt spid="2">
                                            <p:txEl>
                                              <p:pRg st="11" end="11"/>
                                            </p:txEl>
                                          </p:spTgt>
                                        </p:tgtEl>
                                        <p:attrNameLst>
                                          <p:attrName>style.visibility</p:attrName>
                                        </p:attrNameLst>
                                      </p:cBhvr>
                                      <p:to>
                                        <p:strVal val="visible"/>
                                      </p:to>
                                    </p:set>
                                    <p:animEffect transition="in" filter="blinds(horizontal)">
                                      <p:cBhvr>
                                        <p:cTn id="38" dur="500"/>
                                        <p:tgtEl>
                                          <p:spTgt spid="2">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fontAlgn="base"/>
            <a:r>
              <a:rPr lang="zh-CN" altLang="zh-CN" b="1"/>
              <a:t>缺点</a:t>
            </a:r>
          </a:p>
          <a:p>
            <a:pPr lvl="1" fontAlgn="base"/>
            <a:r>
              <a:rPr lang="zh-CN" altLang="en-US"/>
              <a:t>查询性能不太高</a:t>
            </a:r>
            <a:endParaRPr lang="en-US" altLang="zh-CN"/>
          </a:p>
          <a:p>
            <a:pPr lvl="1" fontAlgn="base"/>
            <a:r>
              <a:rPr lang="zh-CN" altLang="zh-CN"/>
              <a:t>缺乏统一的查询语法</a:t>
            </a:r>
          </a:p>
          <a:p>
            <a:pPr fontAlgn="base"/>
            <a:r>
              <a:rPr lang="zh-CN" altLang="zh-CN" b="1"/>
              <a:t>不适用情形</a:t>
            </a:r>
          </a:p>
          <a:p>
            <a:pPr lvl="1" fontAlgn="base"/>
            <a:r>
              <a:rPr lang="zh-CN" altLang="zh-CN"/>
              <a:t>文档数据库并不支持文档间的事务；</a:t>
            </a:r>
            <a:endParaRPr lang="en-US" altLang="zh-CN"/>
          </a:p>
          <a:p>
            <a:pPr lvl="1" fontAlgn="base"/>
            <a:r>
              <a:rPr lang="zh-CN" altLang="zh-CN"/>
              <a:t>如果对这方面有需求则不应该选用这个解决方案</a:t>
            </a:r>
          </a:p>
          <a:p>
            <a:pPr lvl="1"/>
            <a:endParaRPr lang="zh-CN" altLang="en-US"/>
          </a:p>
        </p:txBody>
      </p:sp>
      <p:sp>
        <p:nvSpPr>
          <p:cNvPr id="6" name="标题 2"/>
          <p:cNvSpPr>
            <a:spLocks noGrp="1"/>
          </p:cNvSpPr>
          <p:nvPr>
            <p:ph type="title"/>
          </p:nvPr>
        </p:nvSpPr>
        <p:spPr>
          <a:xfrm>
            <a:off x="457200" y="274638"/>
            <a:ext cx="5338936" cy="1143000"/>
          </a:xfrm>
        </p:spPr>
        <p:txBody>
          <a:bodyPr/>
          <a:lstStyle/>
          <a:p>
            <a:r>
              <a:rPr lang="en-US" altLang="zh-CN"/>
              <a:t>2.1.4  NoSQL</a:t>
            </a:r>
            <a:r>
              <a:rPr lang="zh-CN" altLang="en-US"/>
              <a:t>的四大类型</a:t>
            </a:r>
            <a:endParaRPr lang="zh-CN" altLang="en-US" dirty="0"/>
          </a:p>
        </p:txBody>
      </p:sp>
      <p:sp>
        <p:nvSpPr>
          <p:cNvPr id="7" name="标题 2"/>
          <p:cNvSpPr txBox="1">
            <a:spLocks/>
          </p:cNvSpPr>
          <p:nvPr/>
        </p:nvSpPr>
        <p:spPr>
          <a:xfrm>
            <a:off x="5471592" y="260648"/>
            <a:ext cx="3672408" cy="1143000"/>
          </a:xfrm>
          <a:prstGeom prst="rect">
            <a:avLst/>
          </a:prstGeom>
        </p:spPr>
        <p:txBody>
          <a:bodyPr vert="horz" rtlCol="0" anchor="ctr">
            <a:normAutofit/>
            <a:scene3d>
              <a:camera prst="orthographicFront"/>
              <a:lightRig rig="soft" dir="t"/>
            </a:scene3d>
            <a:sp3d prstMaterial="softEdge">
              <a:bevelT w="25400" h="25400"/>
            </a:sp3d>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lang="zh-CN" altLang="en-US" sz="2800" noProof="0">
                <a:solidFill>
                  <a:srgbClr val="C00000"/>
                </a:solidFill>
                <a:effectLst>
                  <a:outerShdw blurRad="31750" dist="25400" dir="5400000" algn="tl" rotWithShape="0">
                    <a:srgbClr val="000000">
                      <a:alpha val="25000"/>
                    </a:srgbClr>
                  </a:outerShdw>
                </a:effectLst>
                <a:latin typeface="Times New Roman" pitchFamily="18" charset="0"/>
                <a:ea typeface="华文中宋" pitchFamily="2" charset="-122"/>
                <a:cs typeface="Times New Roman" pitchFamily="18" charset="0"/>
              </a:rPr>
              <a:t>（</a:t>
            </a:r>
            <a:r>
              <a:rPr lang="en-US" altLang="zh-CN" sz="2800" noProof="0">
                <a:solidFill>
                  <a:srgbClr val="C00000"/>
                </a:solidFill>
                <a:effectLst>
                  <a:outerShdw blurRad="31750" dist="25400" dir="5400000" algn="tl" rotWithShape="0">
                    <a:srgbClr val="000000">
                      <a:alpha val="25000"/>
                    </a:srgbClr>
                  </a:outerShdw>
                </a:effectLst>
                <a:latin typeface="Times New Roman" pitchFamily="18" charset="0"/>
                <a:ea typeface="华文中宋" pitchFamily="2" charset="-122"/>
                <a:cs typeface="Times New Roman" pitchFamily="18" charset="0"/>
              </a:rPr>
              <a:t>3</a:t>
            </a:r>
            <a:r>
              <a:rPr lang="zh-CN" altLang="en-US" sz="2800" noProof="0">
                <a:solidFill>
                  <a:srgbClr val="C00000"/>
                </a:solidFill>
                <a:effectLst>
                  <a:outerShdw blurRad="31750" dist="25400" dir="5400000" algn="tl" rotWithShape="0">
                    <a:srgbClr val="000000">
                      <a:alpha val="25000"/>
                    </a:srgbClr>
                  </a:outerShdw>
                </a:effectLst>
                <a:latin typeface="Times New Roman" pitchFamily="18" charset="0"/>
                <a:ea typeface="华文中宋" pitchFamily="2" charset="-122"/>
                <a:cs typeface="Times New Roman" pitchFamily="18" charset="0"/>
              </a:rPr>
              <a:t>）文档数据库</a:t>
            </a:r>
            <a:endParaRPr kumimoji="0" lang="zh-CN" altLang="en-US" sz="2800" i="0" u="none" strike="noStrike" kern="1200" cap="none" spc="0" normalizeH="0" baseline="0" noProof="0" dirty="0">
              <a:ln>
                <a:noFill/>
              </a:ln>
              <a:solidFill>
                <a:srgbClr val="C00000"/>
              </a:solidFill>
              <a:effectLst>
                <a:outerShdw blurRad="31750" dist="25400" dir="5400000" algn="tl" rotWithShape="0">
                  <a:srgbClr val="000000">
                    <a:alpha val="25000"/>
                  </a:srgbClr>
                </a:outerShdw>
              </a:effectLst>
              <a:uLnTx/>
              <a:uFillTx/>
              <a:latin typeface="Times New Roman" pitchFamily="18" charset="0"/>
              <a:ea typeface="华文中宋" pitchFamily="2" charset="-122"/>
              <a:cs typeface="Times New Roman"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blinds(horizontal)">
                                      <p:cBhvr>
                                        <p:cTn id="7" dur="500"/>
                                        <p:tgtEl>
                                          <p:spTgt spid="2">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blinds(horizontal)">
                                      <p:cBhvr>
                                        <p:cTn id="10" dur="500"/>
                                        <p:tgtEl>
                                          <p:spTgt spid="2">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Effect transition="in" filter="blinds(horizontal)">
                                      <p:cBhvr>
                                        <p:cTn id="13" dur="500"/>
                                        <p:tgtEl>
                                          <p:spTgt spid="2">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2">
                                            <p:txEl>
                                              <p:pRg st="3" end="3"/>
                                            </p:txEl>
                                          </p:spTgt>
                                        </p:tgtEl>
                                        <p:attrNameLst>
                                          <p:attrName>style.visibility</p:attrName>
                                        </p:attrNameLst>
                                      </p:cBhvr>
                                      <p:to>
                                        <p:strVal val="visible"/>
                                      </p:to>
                                    </p:set>
                                    <p:animEffect transition="in" filter="blinds(horizontal)">
                                      <p:cBhvr>
                                        <p:cTn id="18" dur="500"/>
                                        <p:tgtEl>
                                          <p:spTgt spid="2">
                                            <p:txEl>
                                              <p:pRg st="3" end="3"/>
                                            </p:txEl>
                                          </p:spTgt>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animEffect transition="in" filter="blinds(horizontal)">
                                      <p:cBhvr>
                                        <p:cTn id="21" dur="500"/>
                                        <p:tgtEl>
                                          <p:spTgt spid="2">
                                            <p:txEl>
                                              <p:pRg st="4" end="4"/>
                                            </p:txEl>
                                          </p:spTgt>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2">
                                            <p:txEl>
                                              <p:pRg st="5" end="5"/>
                                            </p:txEl>
                                          </p:spTgt>
                                        </p:tgtEl>
                                        <p:attrNameLst>
                                          <p:attrName>style.visibility</p:attrName>
                                        </p:attrNameLst>
                                      </p:cBhvr>
                                      <p:to>
                                        <p:strVal val="visible"/>
                                      </p:to>
                                    </p:set>
                                    <p:animEffect transition="in" filter="blinds(horizontal)">
                                      <p:cBhvr>
                                        <p:cTn id="24" dur="500"/>
                                        <p:tgtEl>
                                          <p:spTgt spid="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fontAlgn="base"/>
            <a:r>
              <a:rPr lang="zh-CN" altLang="zh-CN" b="1"/>
              <a:t>相关产品</a:t>
            </a:r>
          </a:p>
          <a:p>
            <a:pPr lvl="1" fontAlgn="base"/>
            <a:r>
              <a:rPr lang="en-US" altLang="zh-CN"/>
              <a:t>Neo4J</a:t>
            </a:r>
            <a:r>
              <a:rPr lang="zh-CN" altLang="en-US"/>
              <a:t>、</a:t>
            </a:r>
            <a:r>
              <a:rPr lang="en-US" altLang="zh-CN"/>
              <a:t>InfoGrid</a:t>
            </a:r>
          </a:p>
          <a:p>
            <a:pPr lvl="1" fontAlgn="base"/>
            <a:endParaRPr lang="zh-CN" altLang="zh-CN"/>
          </a:p>
          <a:p>
            <a:pPr fontAlgn="base"/>
            <a:r>
              <a:rPr lang="zh-CN" altLang="zh-CN" b="1"/>
              <a:t>数据模型</a:t>
            </a:r>
          </a:p>
          <a:p>
            <a:pPr lvl="1" fontAlgn="base"/>
            <a:r>
              <a:rPr lang="zh-CN" altLang="zh-CN"/>
              <a:t>图结构</a:t>
            </a:r>
            <a:endParaRPr lang="en-US" altLang="zh-CN"/>
          </a:p>
          <a:p>
            <a:pPr lvl="1" fontAlgn="base"/>
            <a:r>
              <a:rPr lang="zh-CN" altLang="en-US"/>
              <a:t>（不是存储图片图形的，存储的是关系比如：朋友圈社交网络，专注于构建关系图谱）</a:t>
            </a:r>
          </a:p>
          <a:p>
            <a:pPr lvl="1" fontAlgn="base"/>
            <a:endParaRPr lang="zh-CN" altLang="zh-CN"/>
          </a:p>
          <a:p>
            <a:endParaRPr lang="zh-CN" altLang="en-US"/>
          </a:p>
        </p:txBody>
      </p:sp>
      <p:sp>
        <p:nvSpPr>
          <p:cNvPr id="5" name="标题 2"/>
          <p:cNvSpPr>
            <a:spLocks noGrp="1"/>
          </p:cNvSpPr>
          <p:nvPr>
            <p:ph type="title"/>
          </p:nvPr>
        </p:nvSpPr>
        <p:spPr>
          <a:xfrm>
            <a:off x="457200" y="274638"/>
            <a:ext cx="5338936" cy="1143000"/>
          </a:xfrm>
        </p:spPr>
        <p:txBody>
          <a:bodyPr/>
          <a:lstStyle/>
          <a:p>
            <a:r>
              <a:rPr lang="en-US" altLang="zh-CN"/>
              <a:t>2.1.4  NoSQL</a:t>
            </a:r>
            <a:r>
              <a:rPr lang="zh-CN" altLang="en-US"/>
              <a:t>的四大类型</a:t>
            </a:r>
            <a:endParaRPr lang="zh-CN" altLang="en-US" dirty="0"/>
          </a:p>
        </p:txBody>
      </p:sp>
      <p:sp>
        <p:nvSpPr>
          <p:cNvPr id="6" name="标题 2"/>
          <p:cNvSpPr txBox="1">
            <a:spLocks/>
          </p:cNvSpPr>
          <p:nvPr/>
        </p:nvSpPr>
        <p:spPr>
          <a:xfrm>
            <a:off x="5471592" y="260648"/>
            <a:ext cx="3672408" cy="1143000"/>
          </a:xfrm>
          <a:prstGeom prst="rect">
            <a:avLst/>
          </a:prstGeom>
        </p:spPr>
        <p:txBody>
          <a:bodyPr vert="horz" rtlCol="0" anchor="ctr">
            <a:normAutofit/>
            <a:scene3d>
              <a:camera prst="orthographicFront"/>
              <a:lightRig rig="soft" dir="t"/>
            </a:scene3d>
            <a:sp3d prstMaterial="softEdge">
              <a:bevelT w="25400" h="25400"/>
            </a:sp3d>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lang="zh-CN" altLang="en-US" sz="2800" noProof="0">
                <a:solidFill>
                  <a:srgbClr val="C00000"/>
                </a:solidFill>
                <a:effectLst>
                  <a:outerShdw blurRad="31750" dist="25400" dir="5400000" algn="tl" rotWithShape="0">
                    <a:srgbClr val="000000">
                      <a:alpha val="25000"/>
                    </a:srgbClr>
                  </a:outerShdw>
                </a:effectLst>
                <a:latin typeface="Times New Roman" pitchFamily="18" charset="0"/>
                <a:ea typeface="华文中宋" pitchFamily="2" charset="-122"/>
                <a:cs typeface="Times New Roman" pitchFamily="18" charset="0"/>
              </a:rPr>
              <a:t>（</a:t>
            </a:r>
            <a:r>
              <a:rPr lang="en-US" altLang="zh-CN" sz="2800" noProof="0">
                <a:solidFill>
                  <a:srgbClr val="C00000"/>
                </a:solidFill>
                <a:effectLst>
                  <a:outerShdw blurRad="31750" dist="25400" dir="5400000" algn="tl" rotWithShape="0">
                    <a:srgbClr val="000000">
                      <a:alpha val="25000"/>
                    </a:srgbClr>
                  </a:outerShdw>
                </a:effectLst>
                <a:latin typeface="Times New Roman" pitchFamily="18" charset="0"/>
                <a:ea typeface="华文中宋" pitchFamily="2" charset="-122"/>
                <a:cs typeface="Times New Roman" pitchFamily="18" charset="0"/>
              </a:rPr>
              <a:t>4</a:t>
            </a:r>
            <a:r>
              <a:rPr lang="zh-CN" altLang="en-US" sz="2800" noProof="0">
                <a:solidFill>
                  <a:srgbClr val="C00000"/>
                </a:solidFill>
                <a:effectLst>
                  <a:outerShdw blurRad="31750" dist="25400" dir="5400000" algn="tl" rotWithShape="0">
                    <a:srgbClr val="000000">
                      <a:alpha val="25000"/>
                    </a:srgbClr>
                  </a:outerShdw>
                </a:effectLst>
                <a:latin typeface="Times New Roman" pitchFamily="18" charset="0"/>
                <a:ea typeface="华文中宋" pitchFamily="2" charset="-122"/>
                <a:cs typeface="Times New Roman" pitchFamily="18" charset="0"/>
              </a:rPr>
              <a:t>）图数据库</a:t>
            </a:r>
            <a:endParaRPr kumimoji="0" lang="zh-CN" altLang="en-US" sz="2800" i="0" u="none" strike="noStrike" kern="1200" cap="none" spc="0" normalizeH="0" baseline="0" noProof="0" dirty="0">
              <a:ln>
                <a:noFill/>
              </a:ln>
              <a:solidFill>
                <a:srgbClr val="C00000"/>
              </a:solidFill>
              <a:effectLst>
                <a:outerShdw blurRad="31750" dist="25400" dir="5400000" algn="tl" rotWithShape="0">
                  <a:srgbClr val="000000">
                    <a:alpha val="25000"/>
                  </a:srgbClr>
                </a:outerShdw>
              </a:effectLst>
              <a:uLnTx/>
              <a:uFillTx/>
              <a:latin typeface="Times New Roman" pitchFamily="18" charset="0"/>
              <a:ea typeface="华文中宋" pitchFamily="2" charset="-122"/>
              <a:cs typeface="Times New Roman" pitchFamily="18" charset="0"/>
            </a:endParaRPr>
          </a:p>
        </p:txBody>
      </p:sp>
      <p:pic>
        <p:nvPicPr>
          <p:cNvPr id="7" name="Picture 2" descr="F:\福大\大数据系统\课程ppt\图数据库.gif"/>
          <p:cNvPicPr>
            <a:picLocks noChangeAspect="1" noChangeArrowheads="1" noCrop="1"/>
          </p:cNvPicPr>
          <p:nvPr/>
        </p:nvPicPr>
        <p:blipFill>
          <a:blip r:embed="rId3" cstate="print"/>
          <a:srcRect/>
          <a:stretch>
            <a:fillRect/>
          </a:stretch>
        </p:blipFill>
        <p:spPr bwMode="auto">
          <a:xfrm>
            <a:off x="3995936" y="1628800"/>
            <a:ext cx="4467226" cy="2438400"/>
          </a:xfrm>
          <a:prstGeom prst="rect">
            <a:avLst/>
          </a:prstGeom>
          <a:noFill/>
        </p:spPr>
      </p:pic>
    </p:spTree>
    <p:extLst>
      <p:ext uri="{BB962C8B-B14F-4D97-AF65-F5344CB8AC3E}">
        <p14:creationId xmlns:p14="http://schemas.microsoft.com/office/powerpoint/2010/main" val="1865826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blinds(horizontal)">
                                      <p:cBhvr>
                                        <p:cTn id="7" dur="500"/>
                                        <p:tgtEl>
                                          <p:spTgt spid="2">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blinds(horizontal)">
                                      <p:cBhvr>
                                        <p:cTn id="10" dur="500"/>
                                        <p:tgtEl>
                                          <p:spTgt spid="2">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animEffect transition="in" filter="blinds(horizontal)">
                                      <p:cBhvr>
                                        <p:cTn id="15" dur="500"/>
                                        <p:tgtEl>
                                          <p:spTgt spid="2">
                                            <p:txEl>
                                              <p:pRg st="3" end="3"/>
                                            </p:txEl>
                                          </p:spTgt>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2">
                                            <p:txEl>
                                              <p:pRg st="4" end="4"/>
                                            </p:txEl>
                                          </p:spTgt>
                                        </p:tgtEl>
                                        <p:attrNameLst>
                                          <p:attrName>style.visibility</p:attrName>
                                        </p:attrNameLst>
                                      </p:cBhvr>
                                      <p:to>
                                        <p:strVal val="visible"/>
                                      </p:to>
                                    </p:set>
                                    <p:animEffect transition="in" filter="blinds(horizontal)">
                                      <p:cBhvr>
                                        <p:cTn id="18" dur="500"/>
                                        <p:tgtEl>
                                          <p:spTgt spid="2">
                                            <p:txEl>
                                              <p:pRg st="4" end="4"/>
                                            </p:txEl>
                                          </p:spTgt>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2">
                                            <p:txEl>
                                              <p:pRg st="5" end="5"/>
                                            </p:txEl>
                                          </p:spTgt>
                                        </p:tgtEl>
                                        <p:attrNameLst>
                                          <p:attrName>style.visibility</p:attrName>
                                        </p:attrNameLst>
                                      </p:cBhvr>
                                      <p:to>
                                        <p:strVal val="visible"/>
                                      </p:to>
                                    </p:set>
                                    <p:animEffect transition="in" filter="blinds(horizontal)">
                                      <p:cBhvr>
                                        <p:cTn id="21" dur="500"/>
                                        <p:tgtEl>
                                          <p:spTgt spid="2">
                                            <p:txEl>
                                              <p:pRg st="5" end="5"/>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nodeType="click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blinds(horizontal)">
                                      <p:cBhvr>
                                        <p:cTn id="2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fontAlgn="base"/>
            <a:r>
              <a:rPr lang="zh-CN" altLang="zh-CN" b="1"/>
              <a:t>典型应用</a:t>
            </a:r>
          </a:p>
          <a:p>
            <a:pPr lvl="1" fontAlgn="base"/>
            <a:r>
              <a:rPr lang="zh-CN" altLang="zh-CN"/>
              <a:t>专门用于处理具有高度相互关联关系的数据，比较适合于社交网络、模式识别、依赖分析、推荐系统以及路径寻找等问题</a:t>
            </a:r>
          </a:p>
          <a:p>
            <a:pPr fontAlgn="base"/>
            <a:r>
              <a:rPr lang="zh-CN" altLang="zh-CN" b="1"/>
              <a:t>优点</a:t>
            </a:r>
          </a:p>
          <a:p>
            <a:pPr lvl="1" fontAlgn="base"/>
            <a:r>
              <a:rPr lang="zh-CN" altLang="zh-CN"/>
              <a:t>灵活性高，支持复杂的图形算法，可用于构建复杂的关系图谱</a:t>
            </a:r>
            <a:endParaRPr lang="en-US" altLang="zh-CN"/>
          </a:p>
          <a:p>
            <a:pPr lvl="1" fontAlgn="base"/>
            <a:endParaRPr lang="en-US" altLang="zh-CN"/>
          </a:p>
          <a:p>
            <a:pPr fontAlgn="base"/>
            <a:r>
              <a:rPr lang="zh-CN" altLang="zh-CN" b="1"/>
              <a:t>使用者</a:t>
            </a:r>
          </a:p>
          <a:p>
            <a:pPr lvl="1" fontAlgn="base"/>
            <a:r>
              <a:rPr lang="en-US" altLang="zh-CN"/>
              <a:t>Adobe</a:t>
            </a:r>
            <a:r>
              <a:rPr lang="zh-CN" altLang="zh-CN"/>
              <a:t>（</a:t>
            </a:r>
            <a:r>
              <a:rPr lang="en-US" altLang="zh-CN"/>
              <a:t>Neo4J</a:t>
            </a:r>
            <a:r>
              <a:rPr lang="zh-CN" altLang="zh-CN"/>
              <a:t>）、</a:t>
            </a:r>
            <a:r>
              <a:rPr lang="en-US" altLang="zh-CN"/>
              <a:t>Cisco</a:t>
            </a:r>
            <a:r>
              <a:rPr lang="zh-CN" altLang="zh-CN"/>
              <a:t>（</a:t>
            </a:r>
            <a:r>
              <a:rPr lang="en-US" altLang="zh-CN"/>
              <a:t>Neo4J</a:t>
            </a:r>
            <a:r>
              <a:rPr lang="zh-CN" altLang="zh-CN"/>
              <a:t>）、</a:t>
            </a:r>
            <a:r>
              <a:rPr lang="en-US" altLang="zh-CN"/>
              <a:t>T-Mobile</a:t>
            </a:r>
            <a:r>
              <a:rPr lang="zh-CN" altLang="zh-CN"/>
              <a:t>（</a:t>
            </a:r>
            <a:r>
              <a:rPr lang="en-US" altLang="zh-CN"/>
              <a:t>Neo4J</a:t>
            </a:r>
            <a:r>
              <a:rPr lang="zh-CN" altLang="zh-CN"/>
              <a:t>）</a:t>
            </a:r>
          </a:p>
          <a:p>
            <a:pPr lvl="1" fontAlgn="base"/>
            <a:endParaRPr lang="zh-CN" altLang="zh-CN"/>
          </a:p>
          <a:p>
            <a:endParaRPr lang="zh-CN" altLang="en-US"/>
          </a:p>
        </p:txBody>
      </p:sp>
      <p:sp>
        <p:nvSpPr>
          <p:cNvPr id="4" name="标题 2"/>
          <p:cNvSpPr>
            <a:spLocks noGrp="1"/>
          </p:cNvSpPr>
          <p:nvPr>
            <p:ph type="title"/>
          </p:nvPr>
        </p:nvSpPr>
        <p:spPr>
          <a:xfrm>
            <a:off x="457200" y="274638"/>
            <a:ext cx="5338936" cy="1143000"/>
          </a:xfrm>
        </p:spPr>
        <p:txBody>
          <a:bodyPr/>
          <a:lstStyle/>
          <a:p>
            <a:r>
              <a:rPr lang="en-US" altLang="zh-CN"/>
              <a:t>2.1.4  NoSQL</a:t>
            </a:r>
            <a:r>
              <a:rPr lang="zh-CN" altLang="en-US"/>
              <a:t>的四大类型</a:t>
            </a:r>
            <a:endParaRPr lang="zh-CN" altLang="en-US" dirty="0"/>
          </a:p>
        </p:txBody>
      </p:sp>
      <p:sp>
        <p:nvSpPr>
          <p:cNvPr id="5" name="标题 2"/>
          <p:cNvSpPr txBox="1">
            <a:spLocks/>
          </p:cNvSpPr>
          <p:nvPr/>
        </p:nvSpPr>
        <p:spPr>
          <a:xfrm>
            <a:off x="5471592" y="260648"/>
            <a:ext cx="3672408" cy="1143000"/>
          </a:xfrm>
          <a:prstGeom prst="rect">
            <a:avLst/>
          </a:prstGeom>
        </p:spPr>
        <p:txBody>
          <a:bodyPr vert="horz" rtlCol="0" anchor="ctr">
            <a:normAutofit/>
            <a:scene3d>
              <a:camera prst="orthographicFront"/>
              <a:lightRig rig="soft" dir="t"/>
            </a:scene3d>
            <a:sp3d prstMaterial="softEdge">
              <a:bevelT w="25400" h="25400"/>
            </a:sp3d>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lang="zh-CN" altLang="en-US" sz="2800" noProof="0">
                <a:solidFill>
                  <a:srgbClr val="C00000"/>
                </a:solidFill>
                <a:effectLst>
                  <a:outerShdw blurRad="31750" dist="25400" dir="5400000" algn="tl" rotWithShape="0">
                    <a:srgbClr val="000000">
                      <a:alpha val="25000"/>
                    </a:srgbClr>
                  </a:outerShdw>
                </a:effectLst>
                <a:latin typeface="Times New Roman" pitchFamily="18" charset="0"/>
                <a:ea typeface="华文中宋" pitchFamily="2" charset="-122"/>
                <a:cs typeface="Times New Roman" pitchFamily="18" charset="0"/>
              </a:rPr>
              <a:t>（</a:t>
            </a:r>
            <a:r>
              <a:rPr lang="en-US" altLang="zh-CN" sz="2800" noProof="0">
                <a:solidFill>
                  <a:srgbClr val="C00000"/>
                </a:solidFill>
                <a:effectLst>
                  <a:outerShdw blurRad="31750" dist="25400" dir="5400000" algn="tl" rotWithShape="0">
                    <a:srgbClr val="000000">
                      <a:alpha val="25000"/>
                    </a:srgbClr>
                  </a:outerShdw>
                </a:effectLst>
                <a:latin typeface="Times New Roman" pitchFamily="18" charset="0"/>
                <a:ea typeface="华文中宋" pitchFamily="2" charset="-122"/>
                <a:cs typeface="Times New Roman" pitchFamily="18" charset="0"/>
              </a:rPr>
              <a:t>4</a:t>
            </a:r>
            <a:r>
              <a:rPr lang="zh-CN" altLang="en-US" sz="2800" noProof="0">
                <a:solidFill>
                  <a:srgbClr val="C00000"/>
                </a:solidFill>
                <a:effectLst>
                  <a:outerShdw blurRad="31750" dist="25400" dir="5400000" algn="tl" rotWithShape="0">
                    <a:srgbClr val="000000">
                      <a:alpha val="25000"/>
                    </a:srgbClr>
                  </a:outerShdw>
                </a:effectLst>
                <a:latin typeface="Times New Roman" pitchFamily="18" charset="0"/>
                <a:ea typeface="华文中宋" pitchFamily="2" charset="-122"/>
                <a:cs typeface="Times New Roman" pitchFamily="18" charset="0"/>
              </a:rPr>
              <a:t>）图数据库</a:t>
            </a:r>
            <a:endParaRPr kumimoji="0" lang="zh-CN" altLang="en-US" sz="2800" i="0" u="none" strike="noStrike" kern="1200" cap="none" spc="0" normalizeH="0" baseline="0" noProof="0" dirty="0">
              <a:ln>
                <a:noFill/>
              </a:ln>
              <a:solidFill>
                <a:srgbClr val="C00000"/>
              </a:solidFill>
              <a:effectLst>
                <a:outerShdw blurRad="31750" dist="25400" dir="5400000" algn="tl" rotWithShape="0">
                  <a:srgbClr val="000000">
                    <a:alpha val="25000"/>
                  </a:srgbClr>
                </a:outerShdw>
              </a:effectLst>
              <a:uLnTx/>
              <a:uFillTx/>
              <a:latin typeface="Times New Roman" pitchFamily="18" charset="0"/>
              <a:ea typeface="华文中宋" pitchFamily="2" charset="-122"/>
              <a:cs typeface="Times New Roman"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blinds(horizontal)">
                                      <p:cBhvr>
                                        <p:cTn id="7" dur="500"/>
                                        <p:tgtEl>
                                          <p:spTgt spid="2">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blinds(horizontal)">
                                      <p:cBhvr>
                                        <p:cTn id="10" dur="500"/>
                                        <p:tgtEl>
                                          <p:spTgt spid="2">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blinds(horizontal)">
                                      <p:cBhvr>
                                        <p:cTn id="15" dur="500"/>
                                        <p:tgtEl>
                                          <p:spTgt spid="2">
                                            <p:txEl>
                                              <p:pRg st="2" end="2"/>
                                            </p:txEl>
                                          </p:spTgt>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2">
                                            <p:txEl>
                                              <p:pRg st="3" end="3"/>
                                            </p:txEl>
                                          </p:spTgt>
                                        </p:tgtEl>
                                        <p:attrNameLst>
                                          <p:attrName>style.visibility</p:attrName>
                                        </p:attrNameLst>
                                      </p:cBhvr>
                                      <p:to>
                                        <p:strVal val="visible"/>
                                      </p:to>
                                    </p:set>
                                    <p:animEffect transition="in" filter="blinds(horizontal)">
                                      <p:cBhvr>
                                        <p:cTn id="18" dur="500"/>
                                        <p:tgtEl>
                                          <p:spTgt spid="2">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animEffect transition="in" filter="blinds(horizontal)">
                                      <p:cBhvr>
                                        <p:cTn id="23" dur="500"/>
                                        <p:tgtEl>
                                          <p:spTgt spid="2">
                                            <p:txEl>
                                              <p:pRg st="5" end="5"/>
                                            </p:txEl>
                                          </p:spTgt>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2">
                                            <p:txEl>
                                              <p:pRg st="6" end="6"/>
                                            </p:txEl>
                                          </p:spTgt>
                                        </p:tgtEl>
                                        <p:attrNameLst>
                                          <p:attrName>style.visibility</p:attrName>
                                        </p:attrNameLst>
                                      </p:cBhvr>
                                      <p:to>
                                        <p:strVal val="visible"/>
                                      </p:to>
                                    </p:set>
                                    <p:animEffect transition="in" filter="blinds(horizontal)">
                                      <p:cBhvr>
                                        <p:cTn id="26" dur="500"/>
                                        <p:tgtEl>
                                          <p:spTgt spid="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fontAlgn="base"/>
            <a:r>
              <a:rPr lang="zh-CN" altLang="zh-CN" b="1"/>
              <a:t>缺点</a:t>
            </a:r>
          </a:p>
          <a:p>
            <a:pPr lvl="1" fontAlgn="base"/>
            <a:r>
              <a:rPr lang="zh-CN" altLang="zh-CN"/>
              <a:t>复杂性高</a:t>
            </a:r>
            <a:endParaRPr lang="en-US" altLang="zh-CN"/>
          </a:p>
          <a:p>
            <a:pPr lvl="1" fontAlgn="base"/>
            <a:r>
              <a:rPr lang="zh-CN" altLang="en-US"/>
              <a:t>通常</a:t>
            </a:r>
            <a:r>
              <a:rPr lang="zh-CN" altLang="zh-CN"/>
              <a:t>只能支持一定的数据规模</a:t>
            </a:r>
            <a:endParaRPr lang="en-US" altLang="zh-CN"/>
          </a:p>
          <a:p>
            <a:pPr lvl="1" fontAlgn="base"/>
            <a:r>
              <a:rPr lang="zh-CN" altLang="en-US"/>
              <a:t>很多时候需要对整个图做计算才能得出需要的信息</a:t>
            </a:r>
            <a:endParaRPr lang="en-US" altLang="zh-CN"/>
          </a:p>
          <a:p>
            <a:pPr lvl="1" fontAlgn="base"/>
            <a:r>
              <a:rPr lang="zh-CN" altLang="en-US"/>
              <a:t>图结构不太好做分布式集群方案</a:t>
            </a:r>
            <a:endParaRPr lang="en-US" altLang="zh-CN"/>
          </a:p>
          <a:p>
            <a:pPr lvl="1" fontAlgn="base"/>
            <a:endParaRPr lang="zh-CN" altLang="zh-CN"/>
          </a:p>
          <a:p>
            <a:endParaRPr lang="zh-CN" altLang="en-US"/>
          </a:p>
        </p:txBody>
      </p:sp>
      <p:sp>
        <p:nvSpPr>
          <p:cNvPr id="4" name="标题 2"/>
          <p:cNvSpPr>
            <a:spLocks noGrp="1"/>
          </p:cNvSpPr>
          <p:nvPr>
            <p:ph type="title"/>
          </p:nvPr>
        </p:nvSpPr>
        <p:spPr>
          <a:xfrm>
            <a:off x="457200" y="274638"/>
            <a:ext cx="5338936" cy="1143000"/>
          </a:xfrm>
        </p:spPr>
        <p:txBody>
          <a:bodyPr/>
          <a:lstStyle/>
          <a:p>
            <a:r>
              <a:rPr lang="en-US" altLang="zh-CN"/>
              <a:t>2.1.4  NoSQL</a:t>
            </a:r>
            <a:r>
              <a:rPr lang="zh-CN" altLang="en-US"/>
              <a:t>的四大类型</a:t>
            </a:r>
            <a:endParaRPr lang="zh-CN" altLang="en-US" dirty="0"/>
          </a:p>
        </p:txBody>
      </p:sp>
      <p:sp>
        <p:nvSpPr>
          <p:cNvPr id="5" name="标题 2"/>
          <p:cNvSpPr txBox="1">
            <a:spLocks/>
          </p:cNvSpPr>
          <p:nvPr/>
        </p:nvSpPr>
        <p:spPr>
          <a:xfrm>
            <a:off x="5471592" y="260648"/>
            <a:ext cx="3672408" cy="1143000"/>
          </a:xfrm>
          <a:prstGeom prst="rect">
            <a:avLst/>
          </a:prstGeom>
        </p:spPr>
        <p:txBody>
          <a:bodyPr vert="horz" rtlCol="0" anchor="ctr">
            <a:normAutofit/>
            <a:scene3d>
              <a:camera prst="orthographicFront"/>
              <a:lightRig rig="soft" dir="t"/>
            </a:scene3d>
            <a:sp3d prstMaterial="softEdge">
              <a:bevelT w="25400" h="25400"/>
            </a:sp3d>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lang="zh-CN" altLang="en-US" sz="2800" noProof="0">
                <a:solidFill>
                  <a:srgbClr val="C00000"/>
                </a:solidFill>
                <a:effectLst>
                  <a:outerShdw blurRad="31750" dist="25400" dir="5400000" algn="tl" rotWithShape="0">
                    <a:srgbClr val="000000">
                      <a:alpha val="25000"/>
                    </a:srgbClr>
                  </a:outerShdw>
                </a:effectLst>
                <a:latin typeface="Times New Roman" pitchFamily="18" charset="0"/>
                <a:ea typeface="华文中宋" pitchFamily="2" charset="-122"/>
                <a:cs typeface="Times New Roman" pitchFamily="18" charset="0"/>
              </a:rPr>
              <a:t>（</a:t>
            </a:r>
            <a:r>
              <a:rPr lang="en-US" altLang="zh-CN" sz="2800" noProof="0">
                <a:solidFill>
                  <a:srgbClr val="C00000"/>
                </a:solidFill>
                <a:effectLst>
                  <a:outerShdw blurRad="31750" dist="25400" dir="5400000" algn="tl" rotWithShape="0">
                    <a:srgbClr val="000000">
                      <a:alpha val="25000"/>
                    </a:srgbClr>
                  </a:outerShdw>
                </a:effectLst>
                <a:latin typeface="Times New Roman" pitchFamily="18" charset="0"/>
                <a:ea typeface="华文中宋" pitchFamily="2" charset="-122"/>
                <a:cs typeface="Times New Roman" pitchFamily="18" charset="0"/>
              </a:rPr>
              <a:t>4</a:t>
            </a:r>
            <a:r>
              <a:rPr lang="zh-CN" altLang="en-US" sz="2800" noProof="0">
                <a:solidFill>
                  <a:srgbClr val="C00000"/>
                </a:solidFill>
                <a:effectLst>
                  <a:outerShdw blurRad="31750" dist="25400" dir="5400000" algn="tl" rotWithShape="0">
                    <a:srgbClr val="000000">
                      <a:alpha val="25000"/>
                    </a:srgbClr>
                  </a:outerShdw>
                </a:effectLst>
                <a:latin typeface="Times New Roman" pitchFamily="18" charset="0"/>
                <a:ea typeface="华文中宋" pitchFamily="2" charset="-122"/>
                <a:cs typeface="Times New Roman" pitchFamily="18" charset="0"/>
              </a:rPr>
              <a:t>）图数据库</a:t>
            </a:r>
            <a:endParaRPr kumimoji="0" lang="zh-CN" altLang="en-US" sz="2800" i="0" u="none" strike="noStrike" kern="1200" cap="none" spc="0" normalizeH="0" baseline="0" noProof="0" dirty="0">
              <a:ln>
                <a:noFill/>
              </a:ln>
              <a:solidFill>
                <a:srgbClr val="C00000"/>
              </a:solidFill>
              <a:effectLst>
                <a:outerShdw blurRad="31750" dist="25400" dir="5400000" algn="tl" rotWithShape="0">
                  <a:srgbClr val="000000">
                    <a:alpha val="25000"/>
                  </a:srgbClr>
                </a:outerShdw>
              </a:effectLst>
              <a:uLnTx/>
              <a:uFillTx/>
              <a:latin typeface="Times New Roman" pitchFamily="18" charset="0"/>
              <a:ea typeface="华文中宋" pitchFamily="2" charset="-122"/>
              <a:cs typeface="Times New Roman"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blinds(horizontal)">
                                      <p:cBhvr>
                                        <p:cTn id="7" dur="500"/>
                                        <p:tgtEl>
                                          <p:spTgt spid="2">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blinds(horizontal)">
                                      <p:cBhvr>
                                        <p:cTn id="10" dur="500"/>
                                        <p:tgtEl>
                                          <p:spTgt spid="2">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Effect transition="in" filter="blinds(horizontal)">
                                      <p:cBhvr>
                                        <p:cTn id="13" dur="500"/>
                                        <p:tgtEl>
                                          <p:spTgt spid="2">
                                            <p:txEl>
                                              <p:pRg st="2" end="2"/>
                                            </p:txEl>
                                          </p:spTgt>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2">
                                            <p:txEl>
                                              <p:pRg st="3" end="3"/>
                                            </p:txEl>
                                          </p:spTgt>
                                        </p:tgtEl>
                                        <p:attrNameLst>
                                          <p:attrName>style.visibility</p:attrName>
                                        </p:attrNameLst>
                                      </p:cBhvr>
                                      <p:to>
                                        <p:strVal val="visible"/>
                                      </p:to>
                                    </p:set>
                                    <p:animEffect transition="in" filter="blinds(horizontal)">
                                      <p:cBhvr>
                                        <p:cTn id="16" dur="500"/>
                                        <p:tgtEl>
                                          <p:spTgt spid="2">
                                            <p:txEl>
                                              <p:pRg st="3" end="3"/>
                                            </p:txEl>
                                          </p:spTgt>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animEffect transition="in" filter="blinds(horizontal)">
                                      <p:cBhvr>
                                        <p:cTn id="19" dur="500"/>
                                        <p:tgtEl>
                                          <p:spTgt spid="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pic.yupoo.com/iammutex/CATWbHtt/MACOq.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7504" y="1844824"/>
            <a:ext cx="8503072" cy="360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p:cNvSpPr txBox="1"/>
          <p:nvPr/>
        </p:nvSpPr>
        <p:spPr>
          <a:xfrm>
            <a:off x="251520" y="5229201"/>
            <a:ext cx="2016000" cy="1077218"/>
          </a:xfrm>
          <a:prstGeom prst="rect">
            <a:avLst/>
          </a:prstGeom>
          <a:solidFill>
            <a:schemeClr val="bg2">
              <a:lumMod val="90000"/>
            </a:schemeClr>
          </a:solidFill>
        </p:spPr>
        <p:txBody>
          <a:bodyPr wrap="square" rtlCol="0">
            <a:spAutoFit/>
          </a:bodyPr>
          <a:lstStyle/>
          <a:p>
            <a:pPr algn="ctr"/>
            <a:endParaRPr lang="en-US" altLang="zh-CN" sz="1600" dirty="0">
              <a:latin typeface="Times New Roman" pitchFamily="18" charset="0"/>
              <a:ea typeface="华文中宋" pitchFamily="2" charset="-122"/>
              <a:cs typeface="Times New Roman" pitchFamily="18" charset="0"/>
            </a:endParaRPr>
          </a:p>
          <a:p>
            <a:pPr algn="ctr"/>
            <a:r>
              <a:rPr lang="zh-CN" altLang="en-US" sz="1600">
                <a:latin typeface="Times New Roman" pitchFamily="18" charset="0"/>
                <a:ea typeface="华文中宋" pitchFamily="2" charset="-122"/>
                <a:cs typeface="Times New Roman" pitchFamily="18" charset="0"/>
              </a:rPr>
              <a:t>没变化，功能稳定强大满足</a:t>
            </a:r>
            <a:r>
              <a:rPr lang="zh-CN" altLang="en-US" sz="1600" dirty="0">
                <a:latin typeface="Times New Roman" pitchFamily="18" charset="0"/>
                <a:ea typeface="华文中宋" pitchFamily="2" charset="-122"/>
                <a:cs typeface="Times New Roman" pitchFamily="18" charset="0"/>
              </a:rPr>
              <a:t>多样需求</a:t>
            </a:r>
            <a:endParaRPr lang="en-US" altLang="zh-CN" sz="1600" dirty="0">
              <a:latin typeface="Times New Roman" pitchFamily="18" charset="0"/>
              <a:ea typeface="华文中宋" pitchFamily="2" charset="-122"/>
              <a:cs typeface="Times New Roman" pitchFamily="18" charset="0"/>
            </a:endParaRPr>
          </a:p>
          <a:p>
            <a:pPr algn="ctr"/>
            <a:endParaRPr lang="en-US" altLang="zh-CN" sz="1600" dirty="0">
              <a:latin typeface="Times New Roman" pitchFamily="18" charset="0"/>
              <a:ea typeface="华文中宋" pitchFamily="2" charset="-122"/>
              <a:cs typeface="Times New Roman" pitchFamily="18" charset="0"/>
            </a:endParaRPr>
          </a:p>
        </p:txBody>
      </p:sp>
      <p:sp>
        <p:nvSpPr>
          <p:cNvPr id="8" name="TextBox 7"/>
          <p:cNvSpPr txBox="1"/>
          <p:nvPr/>
        </p:nvSpPr>
        <p:spPr>
          <a:xfrm>
            <a:off x="2339752" y="5229200"/>
            <a:ext cx="2016000" cy="1077218"/>
          </a:xfrm>
          <a:prstGeom prst="rect">
            <a:avLst/>
          </a:prstGeom>
          <a:solidFill>
            <a:schemeClr val="bg2">
              <a:lumMod val="90000"/>
            </a:schemeClr>
          </a:solidFill>
        </p:spPr>
        <p:txBody>
          <a:bodyPr wrap="square" rtlCol="0">
            <a:spAutoFit/>
          </a:bodyPr>
          <a:lstStyle/>
          <a:p>
            <a:pPr algn="ctr"/>
            <a:endParaRPr lang="en-US" altLang="zh-CN" sz="1600" dirty="0">
              <a:latin typeface="Times New Roman" pitchFamily="18" charset="0"/>
              <a:ea typeface="华文中宋" pitchFamily="2" charset="-122"/>
              <a:cs typeface="Times New Roman" pitchFamily="18" charset="0"/>
            </a:endParaRPr>
          </a:p>
          <a:p>
            <a:pPr algn="ctr"/>
            <a:r>
              <a:rPr lang="zh-CN" altLang="en-US" sz="1600" dirty="0">
                <a:latin typeface="Times New Roman" pitchFamily="18" charset="0"/>
                <a:ea typeface="华文中宋" pitchFamily="2" charset="-122"/>
                <a:cs typeface="Times New Roman" pitchFamily="18" charset="0"/>
              </a:rPr>
              <a:t>数据模型较灵活</a:t>
            </a:r>
            <a:endParaRPr lang="en-US" altLang="zh-CN" sz="1600" dirty="0">
              <a:latin typeface="Times New Roman" pitchFamily="18" charset="0"/>
              <a:ea typeface="华文中宋" pitchFamily="2" charset="-122"/>
              <a:cs typeface="Times New Roman" pitchFamily="18" charset="0"/>
            </a:endParaRPr>
          </a:p>
          <a:p>
            <a:pPr algn="ctr"/>
            <a:r>
              <a:rPr lang="zh-CN" altLang="en-US" sz="1600" dirty="0">
                <a:latin typeface="Times New Roman" pitchFamily="18" charset="0"/>
                <a:ea typeface="华文中宋" pitchFamily="2" charset="-122"/>
                <a:cs typeface="Times New Roman" pitchFamily="18" charset="0"/>
              </a:rPr>
              <a:t>支持较多功能</a:t>
            </a:r>
            <a:endParaRPr lang="en-US" altLang="zh-CN" sz="1600" dirty="0">
              <a:latin typeface="Times New Roman" pitchFamily="18" charset="0"/>
              <a:ea typeface="华文中宋" pitchFamily="2" charset="-122"/>
              <a:cs typeface="Times New Roman" pitchFamily="18" charset="0"/>
            </a:endParaRPr>
          </a:p>
          <a:p>
            <a:pPr algn="ctr"/>
            <a:endParaRPr lang="en-US" altLang="zh-CN" sz="1600" dirty="0">
              <a:latin typeface="Times New Roman" pitchFamily="18" charset="0"/>
              <a:ea typeface="华文中宋" pitchFamily="2" charset="-122"/>
              <a:cs typeface="Times New Roman" pitchFamily="18" charset="0"/>
            </a:endParaRPr>
          </a:p>
        </p:txBody>
      </p:sp>
      <p:sp>
        <p:nvSpPr>
          <p:cNvPr id="10" name="TextBox 9"/>
          <p:cNvSpPr txBox="1"/>
          <p:nvPr/>
        </p:nvSpPr>
        <p:spPr>
          <a:xfrm>
            <a:off x="4427984" y="5229200"/>
            <a:ext cx="2016000" cy="1080120"/>
          </a:xfrm>
          <a:prstGeom prst="rect">
            <a:avLst/>
          </a:prstGeom>
          <a:solidFill>
            <a:schemeClr val="bg2">
              <a:lumMod val="90000"/>
            </a:schemeClr>
          </a:solidFill>
        </p:spPr>
        <p:txBody>
          <a:bodyPr wrap="square" rtlCol="0" anchor="ctr" anchorCtr="1">
            <a:noAutofit/>
          </a:bodyPr>
          <a:lstStyle/>
          <a:p>
            <a:pPr algn="ctr"/>
            <a:endParaRPr lang="en-US" altLang="zh-CN" sz="1600" dirty="0">
              <a:latin typeface="Times New Roman" pitchFamily="18" charset="0"/>
              <a:ea typeface="华文中宋" pitchFamily="2" charset="-122"/>
              <a:cs typeface="Times New Roman" pitchFamily="18" charset="0"/>
            </a:endParaRPr>
          </a:p>
          <a:p>
            <a:pPr algn="ctr"/>
            <a:r>
              <a:rPr lang="zh-CN" altLang="en-US" sz="1600" dirty="0">
                <a:latin typeface="Times New Roman" pitchFamily="18" charset="0"/>
                <a:ea typeface="华文中宋" pitchFamily="2" charset="-122"/>
                <a:cs typeface="Times New Roman" pitchFamily="18" charset="0"/>
              </a:rPr>
              <a:t>具有很好的扩展性</a:t>
            </a:r>
            <a:endParaRPr lang="en-US" altLang="zh-CN" sz="1600" dirty="0">
              <a:latin typeface="Times New Roman" pitchFamily="18" charset="0"/>
              <a:ea typeface="华文中宋" pitchFamily="2" charset="-122"/>
              <a:cs typeface="Times New Roman" pitchFamily="18" charset="0"/>
            </a:endParaRPr>
          </a:p>
          <a:p>
            <a:pPr algn="ctr"/>
            <a:r>
              <a:rPr lang="zh-CN" altLang="en-US" sz="1600">
                <a:latin typeface="Times New Roman" pitchFamily="18" charset="0"/>
                <a:ea typeface="华文中宋" pitchFamily="2" charset="-122"/>
                <a:cs typeface="Times New Roman" pitchFamily="18" charset="0"/>
              </a:rPr>
              <a:t>依赖</a:t>
            </a:r>
            <a:r>
              <a:rPr lang="en-US" altLang="zh-CN" sz="1600">
                <a:latin typeface="Times New Roman" pitchFamily="18" charset="0"/>
                <a:ea typeface="华文中宋" pitchFamily="2" charset="-122"/>
                <a:cs typeface="Times New Roman" pitchFamily="18" charset="0"/>
              </a:rPr>
              <a:t>Hadoop</a:t>
            </a:r>
            <a:endParaRPr lang="en-US" altLang="zh-CN" sz="1600" dirty="0">
              <a:latin typeface="Times New Roman" pitchFamily="18" charset="0"/>
              <a:ea typeface="华文中宋" pitchFamily="2" charset="-122"/>
              <a:cs typeface="Times New Roman" pitchFamily="18" charset="0"/>
            </a:endParaRPr>
          </a:p>
          <a:p>
            <a:pPr algn="ctr"/>
            <a:endParaRPr lang="en-US" altLang="zh-CN" sz="1600" dirty="0">
              <a:latin typeface="Times New Roman" pitchFamily="18" charset="0"/>
              <a:ea typeface="华文中宋" pitchFamily="2" charset="-122"/>
              <a:cs typeface="Times New Roman" pitchFamily="18" charset="0"/>
            </a:endParaRPr>
          </a:p>
        </p:txBody>
      </p:sp>
      <p:sp>
        <p:nvSpPr>
          <p:cNvPr id="13" name="标题 12"/>
          <p:cNvSpPr>
            <a:spLocks noGrp="1"/>
          </p:cNvSpPr>
          <p:nvPr>
            <p:ph type="title"/>
          </p:nvPr>
        </p:nvSpPr>
        <p:spPr/>
        <p:txBody>
          <a:bodyPr/>
          <a:lstStyle/>
          <a:p>
            <a:r>
              <a:rPr lang="en-US" altLang="zh-CN"/>
              <a:t>2.1.4  NoSQL</a:t>
            </a:r>
            <a:r>
              <a:rPr lang="zh-CN" altLang="en-US"/>
              <a:t>的四大类型</a:t>
            </a:r>
          </a:p>
        </p:txBody>
      </p:sp>
      <p:sp>
        <p:nvSpPr>
          <p:cNvPr id="15" name="TextBox 14"/>
          <p:cNvSpPr txBox="1"/>
          <p:nvPr/>
        </p:nvSpPr>
        <p:spPr>
          <a:xfrm>
            <a:off x="539552" y="1196752"/>
            <a:ext cx="5976664" cy="600101"/>
          </a:xfrm>
          <a:prstGeom prst="rect">
            <a:avLst/>
          </a:prstGeom>
          <a:noFill/>
        </p:spPr>
        <p:txBody>
          <a:bodyPr wrap="square" rtlCol="0">
            <a:spAutoFit/>
          </a:bodyPr>
          <a:lstStyle/>
          <a:p>
            <a:pPr marL="365760" indent="-256032" fontAlgn="base">
              <a:lnSpc>
                <a:spcPct val="150000"/>
              </a:lnSpc>
              <a:spcBef>
                <a:spcPts val="400"/>
              </a:spcBef>
              <a:buClr>
                <a:srgbClr val="C00000"/>
              </a:buClr>
              <a:buSzPct val="68000"/>
              <a:buFont typeface="Wingdings" pitchFamily="2" charset="2"/>
              <a:buChar char="u"/>
            </a:pPr>
            <a:r>
              <a:rPr lang="zh-CN" altLang="en-US" sz="2400" b="1">
                <a:solidFill>
                  <a:srgbClr val="C00000"/>
                </a:solidFill>
                <a:latin typeface="Times New Roman" pitchFamily="18" charset="0"/>
                <a:ea typeface="华文中宋" pitchFamily="2" charset="-122"/>
                <a:cs typeface="Times New Roman" pitchFamily="18" charset="0"/>
              </a:rPr>
              <a:t>四大类型数据库对比分析</a:t>
            </a:r>
          </a:p>
        </p:txBody>
      </p:sp>
      <p:sp>
        <p:nvSpPr>
          <p:cNvPr id="14" name="TextBox 13"/>
          <p:cNvSpPr txBox="1"/>
          <p:nvPr/>
        </p:nvSpPr>
        <p:spPr>
          <a:xfrm>
            <a:off x="6516216" y="5229200"/>
            <a:ext cx="2016000" cy="1080120"/>
          </a:xfrm>
          <a:prstGeom prst="rect">
            <a:avLst/>
          </a:prstGeom>
          <a:solidFill>
            <a:schemeClr val="bg2">
              <a:lumMod val="90000"/>
            </a:schemeClr>
          </a:solidFill>
        </p:spPr>
        <p:txBody>
          <a:bodyPr wrap="square" rtlCol="0" anchor="ctr" anchorCtr="1">
            <a:noAutofit/>
          </a:bodyPr>
          <a:lstStyle/>
          <a:p>
            <a:pPr algn="ctr"/>
            <a:endParaRPr lang="en-US" altLang="zh-CN" sz="1600" dirty="0">
              <a:latin typeface="Times New Roman" pitchFamily="18" charset="0"/>
              <a:ea typeface="华文中宋" pitchFamily="2" charset="-122"/>
              <a:cs typeface="Times New Roman" pitchFamily="18" charset="0"/>
            </a:endParaRPr>
          </a:p>
          <a:p>
            <a:pPr algn="ctr"/>
            <a:r>
              <a:rPr lang="zh-CN" altLang="en-US" sz="1600">
                <a:latin typeface="Times New Roman" pitchFamily="18" charset="0"/>
                <a:ea typeface="华文中宋" pitchFamily="2" charset="-122"/>
                <a:cs typeface="Times New Roman" pitchFamily="18" charset="0"/>
              </a:rPr>
              <a:t>模型相对较为简单</a:t>
            </a:r>
            <a:endParaRPr lang="en-US" altLang="zh-CN" sz="1600">
              <a:latin typeface="Times New Roman" pitchFamily="18" charset="0"/>
              <a:ea typeface="华文中宋" pitchFamily="2" charset="-122"/>
              <a:cs typeface="Times New Roman" pitchFamily="18" charset="0"/>
            </a:endParaRPr>
          </a:p>
          <a:p>
            <a:pPr algn="ctr"/>
            <a:r>
              <a:rPr lang="zh-CN" altLang="en-US" sz="1600">
                <a:latin typeface="Times New Roman" pitchFamily="18" charset="0"/>
                <a:ea typeface="华文中宋" pitchFamily="2" charset="-122"/>
                <a:cs typeface="Times New Roman" pitchFamily="18" charset="0"/>
              </a:rPr>
              <a:t>数据库伸缩性较好</a:t>
            </a:r>
          </a:p>
          <a:p>
            <a:pPr algn="ctr"/>
            <a:endParaRPr lang="en-US" altLang="zh-CN" sz="1600" dirty="0">
              <a:latin typeface="Times New Roman" pitchFamily="18" charset="0"/>
              <a:ea typeface="华文中宋" pitchFamily="2" charset="-122"/>
              <a:cs typeface="Times New Roman" pitchFamily="18" charset="0"/>
            </a:endParaRPr>
          </a:p>
        </p:txBody>
      </p:sp>
    </p:spTree>
    <p:extLst>
      <p:ext uri="{BB962C8B-B14F-4D97-AF65-F5344CB8AC3E}">
        <p14:creationId xmlns:p14="http://schemas.microsoft.com/office/powerpoint/2010/main" val="2147512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linds(horizontal)">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blinds(horizontal)">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blinds(horizontal)">
                                      <p:cBhvr>
                                        <p:cTn id="2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10" grpId="0" animBg="1"/>
      <p:bldP spid="14"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normAutofit/>
          </a:bodyPr>
          <a:lstStyle/>
          <a:p>
            <a:pPr algn="ctr"/>
            <a:r>
              <a:rPr lang="zh-CN" altLang="en-US" sz="4000">
                <a:solidFill>
                  <a:srgbClr val="C00000"/>
                </a:solidFill>
                <a:latin typeface="Times New Roman" pitchFamily="18" charset="0"/>
                <a:cs typeface="Times New Roman" pitchFamily="18" charset="0"/>
              </a:rPr>
              <a:t>谢谢大家！</a:t>
            </a:r>
            <a:endParaRPr lang="zh-CN" altLang="en-US" sz="4000" dirty="0">
              <a:solidFill>
                <a:srgbClr val="C00000"/>
              </a:solidFill>
              <a:latin typeface="Times New Roman" pitchFamily="18" charset="0"/>
              <a:cs typeface="Times New Roman" pitchFamily="18" charset="0"/>
            </a:endParaRPr>
          </a:p>
        </p:txBody>
      </p:sp>
      <p:sp>
        <p:nvSpPr>
          <p:cNvPr id="3" name="副标题 2"/>
          <p:cNvSpPr>
            <a:spLocks noGrp="1"/>
          </p:cNvSpPr>
          <p:nvPr>
            <p:ph type="subTitle" idx="1"/>
          </p:nvPr>
        </p:nvSpPr>
        <p:spPr/>
        <p:txBody>
          <a:bodyPr/>
          <a:lstStyle/>
          <a:p>
            <a:endParaRPr lang="zh-CN" altLang="en-US"/>
          </a:p>
        </p:txBody>
      </p:sp>
    </p:spTree>
    <p:extLst>
      <p:ext uri="{BB962C8B-B14F-4D97-AF65-F5344CB8AC3E}">
        <p14:creationId xmlns:p14="http://schemas.microsoft.com/office/powerpoint/2010/main" val="346124681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内容占位符 4"/>
          <p:cNvGraphicFramePr>
            <a:graphicFrameLocks noGrp="1"/>
          </p:cNvGraphicFramePr>
          <p:nvPr>
            <p:ph idx="1"/>
            <p:extLst>
              <p:ext uri="{D42A27DB-BD31-4B8C-83A1-F6EECF244321}">
                <p14:modId xmlns:p14="http://schemas.microsoft.com/office/powerpoint/2010/main" val="1263704171"/>
              </p:ext>
            </p:extLst>
          </p:nvPr>
        </p:nvGraphicFramePr>
        <p:xfrm>
          <a:off x="457200" y="1340768"/>
          <a:ext cx="8229600" cy="452596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标题 2"/>
          <p:cNvSpPr>
            <a:spLocks noGrp="1"/>
          </p:cNvSpPr>
          <p:nvPr>
            <p:ph type="title"/>
          </p:nvPr>
        </p:nvSpPr>
        <p:spPr/>
        <p:txBody>
          <a:bodyPr/>
          <a:lstStyle/>
          <a:p>
            <a:r>
              <a:rPr lang="en-US" altLang="zh-CN"/>
              <a:t>2.1.5  NoSQL</a:t>
            </a:r>
            <a:r>
              <a:rPr lang="zh-CN" altLang="en-US"/>
              <a:t>的理论基石</a:t>
            </a:r>
          </a:p>
        </p:txBody>
      </p:sp>
      <p:sp>
        <p:nvSpPr>
          <p:cNvPr id="4" name="右箭头 3"/>
          <p:cNvSpPr/>
          <p:nvPr/>
        </p:nvSpPr>
        <p:spPr>
          <a:xfrm>
            <a:off x="2771800" y="1916832"/>
            <a:ext cx="1080120" cy="576064"/>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644884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5">
                                            <p:graphicEl>
                                              <a:dgm id="{559E7BBD-8AAE-4678-996A-9AEBC5393D91}"/>
                                            </p:graphicEl>
                                          </p:spTgt>
                                        </p:tgtEl>
                                        <p:attrNameLst>
                                          <p:attrName>style.visibility</p:attrName>
                                        </p:attrNameLst>
                                      </p:cBhvr>
                                      <p:to>
                                        <p:strVal val="visible"/>
                                      </p:to>
                                    </p:set>
                                    <p:animEffect transition="in" filter="box(in)">
                                      <p:cBhvr>
                                        <p:cTn id="7" dur="500"/>
                                        <p:tgtEl>
                                          <p:spTgt spid="5">
                                            <p:graphicEl>
                                              <a:dgm id="{559E7BBD-8AAE-4678-996A-9AEBC5393D91}"/>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5">
                                            <p:graphicEl>
                                              <a:dgm id="{E8FD3898-D5C9-4EDD-A569-A01E64C213F8}"/>
                                            </p:graphicEl>
                                          </p:spTgt>
                                        </p:tgtEl>
                                        <p:attrNameLst>
                                          <p:attrName>style.visibility</p:attrName>
                                        </p:attrNameLst>
                                      </p:cBhvr>
                                      <p:to>
                                        <p:strVal val="visible"/>
                                      </p:to>
                                    </p:set>
                                    <p:animEffect transition="in" filter="box(in)">
                                      <p:cBhvr>
                                        <p:cTn id="12" dur="500"/>
                                        <p:tgtEl>
                                          <p:spTgt spid="5">
                                            <p:graphicEl>
                                              <a:dgm id="{E8FD3898-D5C9-4EDD-A569-A01E64C213F8}"/>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5">
                                            <p:graphicEl>
                                              <a:dgm id="{E4278E70-9F2E-419F-BEDD-5A6AB3FBCA2B}"/>
                                            </p:graphicEl>
                                          </p:spTgt>
                                        </p:tgtEl>
                                        <p:attrNameLst>
                                          <p:attrName>style.visibility</p:attrName>
                                        </p:attrNameLst>
                                      </p:cBhvr>
                                      <p:to>
                                        <p:strVal val="visible"/>
                                      </p:to>
                                    </p:set>
                                    <p:animEffect transition="in" filter="box(in)">
                                      <p:cBhvr>
                                        <p:cTn id="17" dur="500"/>
                                        <p:tgtEl>
                                          <p:spTgt spid="5">
                                            <p:graphicEl>
                                              <a:dgm id="{E4278E70-9F2E-419F-BEDD-5A6AB3FBCA2B}"/>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5">
                                            <p:graphicEl>
                                              <a:dgm id="{5CB8ADBD-813B-4D6B-BC73-D0E37BC0EFCD}"/>
                                            </p:graphicEl>
                                          </p:spTgt>
                                        </p:tgtEl>
                                        <p:attrNameLst>
                                          <p:attrName>style.visibility</p:attrName>
                                        </p:attrNameLst>
                                      </p:cBhvr>
                                      <p:to>
                                        <p:strVal val="visible"/>
                                      </p:to>
                                    </p:set>
                                    <p:animEffect transition="in" filter="box(in)">
                                      <p:cBhvr>
                                        <p:cTn id="22" dur="500"/>
                                        <p:tgtEl>
                                          <p:spTgt spid="5">
                                            <p:graphicEl>
                                              <a:dgm id="{5CB8ADBD-813B-4D6B-BC73-D0E37BC0EFCD}"/>
                                            </p:graphic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blinds(horizontal)">
                                      <p:cBhvr>
                                        <p:cTn id="2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uiExpand="1">
        <p:bldSub>
          <a:bldDgm bld="one"/>
        </p:bldSub>
      </p:bldGraphic>
      <p:bldP spid="4"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内容占位符 4"/>
          <p:cNvGraphicFramePr>
            <a:graphicFrameLocks noGrp="1"/>
          </p:cNvGraphicFramePr>
          <p:nvPr>
            <p:ph idx="1"/>
            <p:extLst>
              <p:ext uri="{D42A27DB-BD31-4B8C-83A1-F6EECF244321}">
                <p14:modId xmlns:p14="http://schemas.microsoft.com/office/powerpoint/2010/main" val="599581948"/>
              </p:ext>
            </p:extLst>
          </p:nvPr>
        </p:nvGraphicFramePr>
        <p:xfrm>
          <a:off x="1043608" y="2129210"/>
          <a:ext cx="7017028" cy="115577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8" name="图示 7"/>
          <p:cNvGraphicFramePr/>
          <p:nvPr>
            <p:extLst>
              <p:ext uri="{D42A27DB-BD31-4B8C-83A1-F6EECF244321}">
                <p14:modId xmlns:p14="http://schemas.microsoft.com/office/powerpoint/2010/main" val="3388913485"/>
              </p:ext>
            </p:extLst>
          </p:nvPr>
        </p:nvGraphicFramePr>
        <p:xfrm>
          <a:off x="999579" y="3429000"/>
          <a:ext cx="7100813" cy="1224136"/>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aphicFrame>
        <p:nvGraphicFramePr>
          <p:cNvPr id="15" name="图示 14"/>
          <p:cNvGraphicFramePr/>
          <p:nvPr>
            <p:extLst>
              <p:ext uri="{D42A27DB-BD31-4B8C-83A1-F6EECF244321}">
                <p14:modId xmlns:p14="http://schemas.microsoft.com/office/powerpoint/2010/main" val="4230384549"/>
              </p:ext>
            </p:extLst>
          </p:nvPr>
        </p:nvGraphicFramePr>
        <p:xfrm>
          <a:off x="1013791" y="4825798"/>
          <a:ext cx="7128792" cy="1267498"/>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sp>
        <p:nvSpPr>
          <p:cNvPr id="19" name="内容占位符 1"/>
          <p:cNvSpPr txBox="1">
            <a:spLocks/>
          </p:cNvSpPr>
          <p:nvPr/>
        </p:nvSpPr>
        <p:spPr>
          <a:xfrm>
            <a:off x="457200" y="1481328"/>
            <a:ext cx="8229600" cy="4525963"/>
          </a:xfrm>
          <a:prstGeom prst="rect">
            <a:avLst/>
          </a:prstGeom>
        </p:spPr>
        <p:txBody>
          <a:bodyPr vert="horz">
            <a:normAutofit/>
          </a:bodyPr>
          <a:lstStyle>
            <a:lvl1pPr marL="365760" indent="-256032" algn="l" rtl="0" eaLnBrk="1" latinLnBrk="0" hangingPunct="1">
              <a:lnSpc>
                <a:spcPct val="150000"/>
              </a:lnSpc>
              <a:spcBef>
                <a:spcPts val="400"/>
              </a:spcBef>
              <a:spcAft>
                <a:spcPts val="0"/>
              </a:spcAft>
              <a:buClr>
                <a:srgbClr val="C00000"/>
              </a:buClr>
              <a:buSzPct val="68000"/>
              <a:buFont typeface="Wingdings" pitchFamily="2" charset="2"/>
              <a:buChar char="u"/>
              <a:defRPr kumimoji="0" sz="2400" kern="1200">
                <a:solidFill>
                  <a:srgbClr val="C00000"/>
                </a:solidFill>
                <a:latin typeface="Times New Roman" pitchFamily="18" charset="0"/>
                <a:ea typeface="华文中宋" pitchFamily="2" charset="-122"/>
                <a:cs typeface="Times New Roman" pitchFamily="18" charset="0"/>
              </a:defRPr>
            </a:lvl1pPr>
            <a:lvl2pPr marL="621792" indent="-228600" algn="l" rtl="0" eaLnBrk="1" latinLnBrk="0" hangingPunct="1">
              <a:lnSpc>
                <a:spcPct val="150000"/>
              </a:lnSpc>
              <a:spcBef>
                <a:spcPts val="324"/>
              </a:spcBef>
              <a:buClr>
                <a:schemeClr val="accent1"/>
              </a:buClr>
              <a:buFont typeface="Verdana"/>
              <a:buNone/>
              <a:defRPr kumimoji="0" sz="2000" kern="1200">
                <a:solidFill>
                  <a:schemeClr val="tx1"/>
                </a:solidFill>
                <a:latin typeface="Times New Roman" pitchFamily="18" charset="0"/>
                <a:ea typeface="华文中宋" pitchFamily="2" charset="-122"/>
                <a:cs typeface="Times New Roman" pitchFamily="18" charset="0"/>
              </a:defRPr>
            </a:lvl2pPr>
            <a:lvl3pPr marL="859536" indent="-228600" algn="l" rtl="0" eaLnBrk="1" latinLnBrk="0" hangingPunct="1">
              <a:lnSpc>
                <a:spcPct val="150000"/>
              </a:lnSpc>
              <a:spcBef>
                <a:spcPts val="350"/>
              </a:spcBef>
              <a:buClr>
                <a:schemeClr val="accent2"/>
              </a:buClr>
              <a:buSzPct val="100000"/>
              <a:buFont typeface="Wingdings 2"/>
              <a:buChar char=""/>
              <a:defRPr kumimoji="0" sz="1600" kern="1200">
                <a:solidFill>
                  <a:schemeClr val="tx1"/>
                </a:solidFill>
                <a:latin typeface="Times New Roman" pitchFamily="18" charset="0"/>
                <a:ea typeface="华文中宋" pitchFamily="2" charset="-122"/>
                <a:cs typeface="Times New Roman" pitchFamily="18" charset="0"/>
              </a:defRPr>
            </a:lvl3pPr>
            <a:lvl4pPr marL="1143000" indent="-228600" algn="l" rtl="0" eaLnBrk="1" latinLnBrk="0" hangingPunct="1">
              <a:lnSpc>
                <a:spcPct val="150000"/>
              </a:lnSpc>
              <a:spcBef>
                <a:spcPts val="350"/>
              </a:spcBef>
              <a:buClr>
                <a:schemeClr val="accent2"/>
              </a:buClr>
              <a:buFont typeface="Wingdings 2"/>
              <a:buChar char=""/>
              <a:defRPr kumimoji="0" sz="1400" kern="1200">
                <a:solidFill>
                  <a:schemeClr val="tx1"/>
                </a:solidFill>
                <a:latin typeface="Times New Roman" pitchFamily="18" charset="0"/>
                <a:ea typeface="华文中宋" pitchFamily="2" charset="-122"/>
                <a:cs typeface="Times New Roman" pitchFamily="18" charset="0"/>
              </a:defRPr>
            </a:lvl4pPr>
            <a:lvl5pPr marL="1371600" indent="-228600" algn="l" rtl="0" eaLnBrk="1" latinLnBrk="0" hangingPunct="1">
              <a:lnSpc>
                <a:spcPct val="150000"/>
              </a:lnSpc>
              <a:spcBef>
                <a:spcPts val="350"/>
              </a:spcBef>
              <a:buClr>
                <a:schemeClr val="accent2"/>
              </a:buClr>
              <a:buFont typeface="Wingdings 2"/>
              <a:buChar char=""/>
              <a:defRPr kumimoji="0" sz="1800" kern="1200">
                <a:solidFill>
                  <a:schemeClr val="tx1"/>
                </a:solidFill>
                <a:latin typeface="Times New Roman" pitchFamily="18" charset="0"/>
                <a:ea typeface="微软雅黑" pitchFamily="34" charset="-122"/>
                <a:cs typeface="Times New Roman" pitchFamily="18" charset="0"/>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pPr marL="566928" indent="-457200">
              <a:buSzPct val="100000"/>
              <a:buFont typeface="+mj-lt"/>
              <a:buAutoNum type="arabicPeriod"/>
            </a:pPr>
            <a:r>
              <a:rPr lang="en-US" altLang="zh-CN"/>
              <a:t>CAP</a:t>
            </a:r>
            <a:r>
              <a:rPr lang="zh-CN" altLang="en-US"/>
              <a:t>理论</a:t>
            </a:r>
            <a:endParaRPr lang="zh-CN" altLang="en-US" dirty="0"/>
          </a:p>
        </p:txBody>
      </p:sp>
      <p:sp>
        <p:nvSpPr>
          <p:cNvPr id="9" name="标题 2"/>
          <p:cNvSpPr>
            <a:spLocks noGrp="1"/>
          </p:cNvSpPr>
          <p:nvPr>
            <p:ph type="title"/>
          </p:nvPr>
        </p:nvSpPr>
        <p:spPr>
          <a:xfrm>
            <a:off x="457200" y="274638"/>
            <a:ext cx="8075240" cy="1143000"/>
          </a:xfrm>
        </p:spPr>
        <p:txBody>
          <a:bodyPr/>
          <a:lstStyle/>
          <a:p>
            <a:r>
              <a:rPr lang="en-US" altLang="zh-CN"/>
              <a:t>2.1.5  NoSQL</a:t>
            </a:r>
            <a:r>
              <a:rPr lang="zh-CN" altLang="en-US"/>
              <a:t>的理论基石        </a:t>
            </a:r>
            <a:r>
              <a:rPr lang="zh-CN" altLang="en-US" sz="2800">
                <a:solidFill>
                  <a:srgbClr val="C00000"/>
                </a:solidFill>
                <a:ea typeface="华文中宋" pitchFamily="2" charset="-122"/>
              </a:rPr>
              <a:t>（</a:t>
            </a:r>
            <a:r>
              <a:rPr lang="en-US" altLang="zh-CN" sz="2800">
                <a:solidFill>
                  <a:srgbClr val="C00000"/>
                </a:solidFill>
                <a:ea typeface="华文中宋" pitchFamily="2" charset="-122"/>
              </a:rPr>
              <a:t>1</a:t>
            </a:r>
            <a:r>
              <a:rPr lang="zh-CN" altLang="en-US" sz="2800">
                <a:solidFill>
                  <a:srgbClr val="C00000"/>
                </a:solidFill>
                <a:ea typeface="华文中宋" pitchFamily="2" charset="-122"/>
              </a:rPr>
              <a:t>）</a:t>
            </a:r>
            <a:r>
              <a:rPr lang="en-US" altLang="zh-CN" sz="2800">
                <a:solidFill>
                  <a:srgbClr val="C00000"/>
                </a:solidFill>
                <a:ea typeface="华文中宋" pitchFamily="2" charset="-122"/>
              </a:rPr>
              <a:t>CAP</a:t>
            </a:r>
            <a:r>
              <a:rPr lang="zh-CN" altLang="en-US" sz="2800">
                <a:solidFill>
                  <a:srgbClr val="C00000"/>
                </a:solidFill>
                <a:ea typeface="华文中宋" pitchFamily="2" charset="-122"/>
              </a:rPr>
              <a:t>理论</a:t>
            </a:r>
          </a:p>
        </p:txBody>
      </p:sp>
    </p:spTree>
    <p:extLst>
      <p:ext uri="{BB962C8B-B14F-4D97-AF65-F5344CB8AC3E}">
        <p14:creationId xmlns:p14="http://schemas.microsoft.com/office/powerpoint/2010/main" val="42490504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blinds(horizontal)">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blinds(horizontal)">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blinds(horizontal)">
                                      <p:cBhvr>
                                        <p:cTn id="2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Graphic spid="8" grpId="0">
        <p:bldAsOne/>
      </p:bldGraphic>
      <p:bldGraphic spid="15" grpId="0">
        <p:bldAsOne/>
      </p:bldGraphic>
      <p:bldP spid="19"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67544" y="1844824"/>
            <a:ext cx="3610744" cy="4525963"/>
          </a:xfrm>
        </p:spPr>
        <p:txBody>
          <a:bodyPr/>
          <a:lstStyle/>
          <a:p>
            <a:pPr marL="365760" lvl="1" indent="0"/>
            <a:r>
              <a:rPr lang="zh-CN" altLang="zh-CN"/>
              <a:t>一个系统</a:t>
            </a:r>
            <a:r>
              <a:rPr lang="zh-CN" altLang="zh-CN" dirty="0"/>
              <a:t>不可能同时满足一致性、可用性和分区容忍性这三个需求，最多只能同时满足其中两个，</a:t>
            </a:r>
            <a:r>
              <a:rPr lang="zh-CN" altLang="en-US" dirty="0"/>
              <a:t>即</a:t>
            </a:r>
            <a:r>
              <a:rPr lang="zh-CN" altLang="zh-CN" dirty="0"/>
              <a:t> “鱼和熊掌不可兼得”。</a:t>
            </a:r>
            <a:endParaRPr lang="zh-CN" altLang="en-US" dirty="0"/>
          </a:p>
        </p:txBody>
      </p:sp>
      <p:pic>
        <p:nvPicPr>
          <p:cNvPr id="4" name="Picture 6" descr="c:\users\lenovo\appdata\roaming\360se6\User Data\temp\cap-theoram-imag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11960" y="1865784"/>
            <a:ext cx="4419600" cy="3806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标题 2"/>
          <p:cNvSpPr>
            <a:spLocks noGrp="1"/>
          </p:cNvSpPr>
          <p:nvPr>
            <p:ph type="title"/>
          </p:nvPr>
        </p:nvSpPr>
        <p:spPr/>
        <p:txBody>
          <a:bodyPr/>
          <a:lstStyle/>
          <a:p>
            <a:r>
              <a:rPr lang="en-US" altLang="zh-CN"/>
              <a:t>2.1.5  NoSQL</a:t>
            </a:r>
            <a:r>
              <a:rPr lang="zh-CN" altLang="en-US"/>
              <a:t>的理论基石        </a:t>
            </a:r>
            <a:r>
              <a:rPr lang="zh-CN" altLang="en-US" sz="2800">
                <a:solidFill>
                  <a:srgbClr val="C00000"/>
                </a:solidFill>
                <a:ea typeface="华文中宋" pitchFamily="2" charset="-122"/>
              </a:rPr>
              <a:t>（</a:t>
            </a:r>
            <a:r>
              <a:rPr lang="en-US" altLang="zh-CN" sz="2800">
                <a:solidFill>
                  <a:srgbClr val="C00000"/>
                </a:solidFill>
                <a:ea typeface="华文中宋" pitchFamily="2" charset="-122"/>
              </a:rPr>
              <a:t>1</a:t>
            </a:r>
            <a:r>
              <a:rPr lang="zh-CN" altLang="en-US" sz="2800">
                <a:solidFill>
                  <a:srgbClr val="C00000"/>
                </a:solidFill>
                <a:ea typeface="华文中宋" pitchFamily="2" charset="-122"/>
              </a:rPr>
              <a:t>）</a:t>
            </a:r>
            <a:r>
              <a:rPr lang="en-US" altLang="zh-CN" sz="2800">
                <a:solidFill>
                  <a:srgbClr val="C00000"/>
                </a:solidFill>
                <a:ea typeface="华文中宋" pitchFamily="2" charset="-122"/>
              </a:rPr>
              <a:t>CAP</a:t>
            </a:r>
            <a:r>
              <a:rPr lang="zh-CN" altLang="en-US" sz="2800">
                <a:solidFill>
                  <a:srgbClr val="C00000"/>
                </a:solidFill>
                <a:ea typeface="华文中宋" pitchFamily="2" charset="-122"/>
              </a:rPr>
              <a:t>理论</a:t>
            </a:r>
          </a:p>
        </p:txBody>
      </p:sp>
      <p:grpSp>
        <p:nvGrpSpPr>
          <p:cNvPr id="13" name="组合 12"/>
          <p:cNvGrpSpPr/>
          <p:nvPr/>
        </p:nvGrpSpPr>
        <p:grpSpPr>
          <a:xfrm>
            <a:off x="6300192" y="3645024"/>
            <a:ext cx="216024" cy="288032"/>
            <a:chOff x="1763688" y="4869160"/>
            <a:chExt cx="360040" cy="360040"/>
          </a:xfrm>
        </p:grpSpPr>
        <p:cxnSp>
          <p:nvCxnSpPr>
            <p:cNvPr id="6" name="直接连接符 5"/>
            <p:cNvCxnSpPr/>
            <p:nvPr/>
          </p:nvCxnSpPr>
          <p:spPr>
            <a:xfrm>
              <a:off x="1763688" y="4869160"/>
              <a:ext cx="360040" cy="360040"/>
            </a:xfrm>
            <a:prstGeom prst="line">
              <a:avLst/>
            </a:prstGeom>
            <a:ln w="25400" cmpd="sng">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flipH="1">
              <a:off x="1763688" y="4869160"/>
              <a:ext cx="360040" cy="360040"/>
            </a:xfrm>
            <a:prstGeom prst="line">
              <a:avLst/>
            </a:prstGeom>
            <a:ln w="25400" cmpd="sng">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778532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blinds(horizontal)">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horizontal)">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blinds(horizontal)">
                                      <p:cBhvr>
                                        <p:cTn id="1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a:t>实例</a:t>
            </a:r>
            <a:endParaRPr lang="zh-CN" altLang="en-US" dirty="0"/>
          </a:p>
        </p:txBody>
      </p:sp>
      <p:sp>
        <p:nvSpPr>
          <p:cNvPr id="3" name="标题 2"/>
          <p:cNvSpPr>
            <a:spLocks noGrp="1"/>
          </p:cNvSpPr>
          <p:nvPr>
            <p:ph type="title"/>
          </p:nvPr>
        </p:nvSpPr>
        <p:spPr/>
        <p:txBody>
          <a:bodyPr/>
          <a:lstStyle/>
          <a:p>
            <a:r>
              <a:rPr lang="en-US" altLang="zh-CN"/>
              <a:t>2.1.5  NoSQL</a:t>
            </a:r>
            <a:r>
              <a:rPr lang="zh-CN" altLang="en-US"/>
              <a:t>的理论基石        </a:t>
            </a:r>
            <a:r>
              <a:rPr lang="zh-CN" altLang="en-US" sz="2800">
                <a:solidFill>
                  <a:srgbClr val="C00000"/>
                </a:solidFill>
                <a:ea typeface="华文中宋" pitchFamily="2" charset="-122"/>
              </a:rPr>
              <a:t>（</a:t>
            </a:r>
            <a:r>
              <a:rPr lang="en-US" altLang="zh-CN" sz="2800">
                <a:solidFill>
                  <a:srgbClr val="C00000"/>
                </a:solidFill>
                <a:ea typeface="华文中宋" pitchFamily="2" charset="-122"/>
              </a:rPr>
              <a:t>1</a:t>
            </a:r>
            <a:r>
              <a:rPr lang="zh-CN" altLang="en-US" sz="2800">
                <a:solidFill>
                  <a:srgbClr val="C00000"/>
                </a:solidFill>
                <a:ea typeface="华文中宋" pitchFamily="2" charset="-122"/>
              </a:rPr>
              <a:t>）</a:t>
            </a:r>
            <a:r>
              <a:rPr lang="en-US" altLang="zh-CN" sz="2800">
                <a:solidFill>
                  <a:srgbClr val="C00000"/>
                </a:solidFill>
                <a:ea typeface="华文中宋" pitchFamily="2" charset="-122"/>
              </a:rPr>
              <a:t>CAP</a:t>
            </a:r>
            <a:r>
              <a:rPr lang="zh-CN" altLang="en-US" sz="2800">
                <a:solidFill>
                  <a:srgbClr val="C00000"/>
                </a:solidFill>
                <a:ea typeface="华文中宋" pitchFamily="2" charset="-122"/>
              </a:rPr>
              <a:t>理论</a:t>
            </a:r>
            <a:endParaRPr lang="zh-CN" altLang="en-US" dirty="0"/>
          </a:p>
        </p:txBody>
      </p:sp>
      <p:sp>
        <p:nvSpPr>
          <p:cNvPr id="4" name="文本框 4"/>
          <p:cNvSpPr txBox="1">
            <a:spLocks noChangeArrowheads="1"/>
          </p:cNvSpPr>
          <p:nvPr/>
        </p:nvSpPr>
        <p:spPr bwMode="auto">
          <a:xfrm>
            <a:off x="2895600" y="5410200"/>
            <a:ext cx="2895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a:r>
              <a:rPr lang="zh-CN" altLang="en-US" sz="2000" b="1"/>
              <a:t>（</a:t>
            </a:r>
            <a:r>
              <a:rPr lang="en-US" altLang="zh-CN" sz="2000" b="1"/>
              <a:t>a</a:t>
            </a:r>
            <a:r>
              <a:rPr lang="zh-CN" altLang="en-US" sz="2000" b="1"/>
              <a:t>）初始状态</a:t>
            </a:r>
          </a:p>
        </p:txBody>
      </p:sp>
      <p:pic>
        <p:nvPicPr>
          <p:cNvPr id="5" name="Picture 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71800" y="2438400"/>
            <a:ext cx="2701925" cy="289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003817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67544" y="1124744"/>
            <a:ext cx="8229600" cy="4525963"/>
          </a:xfrm>
        </p:spPr>
        <p:txBody>
          <a:bodyPr/>
          <a:lstStyle/>
          <a:p>
            <a:r>
              <a:rPr lang="zh-CN" altLang="en-US"/>
              <a:t>阶段二：</a:t>
            </a:r>
            <a:r>
              <a:rPr lang="en-US" altLang="zh-CN"/>
              <a:t>Memcached(</a:t>
            </a:r>
            <a:r>
              <a:rPr lang="zh-CN" altLang="en-US"/>
              <a:t>缓存</a:t>
            </a:r>
            <a:r>
              <a:rPr lang="en-US" altLang="zh-CN"/>
              <a:t>)+MySQL</a:t>
            </a:r>
            <a:endParaRPr lang="zh-CN" altLang="en-US"/>
          </a:p>
          <a:p>
            <a:pPr lvl="2">
              <a:buFont typeface="Wingdings" pitchFamily="2" charset="2"/>
              <a:buChar char="Ø"/>
            </a:pPr>
            <a:r>
              <a:rPr lang="zh-CN" altLang="en-US"/>
              <a:t>随着访问量的上升，几乎大部分使用</a:t>
            </a:r>
            <a:r>
              <a:rPr lang="en-US" altLang="zh-CN"/>
              <a:t>MySQL</a:t>
            </a:r>
            <a:r>
              <a:rPr lang="zh-CN" altLang="en-US"/>
              <a:t>架构的网站在数据库上都开始出现了性能问题，</a:t>
            </a:r>
            <a:r>
              <a:rPr lang="en-US" altLang="zh-CN"/>
              <a:t>web</a:t>
            </a:r>
            <a:r>
              <a:rPr lang="zh-CN" altLang="en-US"/>
              <a:t>程序不再仅仅专注在功能上，同时也在追求性能</a:t>
            </a:r>
            <a:endParaRPr lang="en-US" altLang="zh-CN"/>
          </a:p>
          <a:p>
            <a:pPr lvl="2">
              <a:buFont typeface="Wingdings" pitchFamily="2" charset="2"/>
              <a:buChar char="Ø"/>
            </a:pPr>
            <a:r>
              <a:rPr lang="zh-CN" altLang="en-US"/>
              <a:t>程序员们开始大量的使用缓存技术来缓解数据库的压力，优化数据库的结构和索引</a:t>
            </a:r>
            <a:endParaRPr lang="en-US" altLang="zh-CN"/>
          </a:p>
          <a:p>
            <a:pPr lvl="2">
              <a:buFont typeface="Wingdings" pitchFamily="2" charset="2"/>
              <a:buChar char="Ø"/>
            </a:pPr>
            <a:r>
              <a:rPr lang="en-US" altLang="zh-CN"/>
              <a:t>Memcached</a:t>
            </a:r>
            <a:r>
              <a:rPr lang="zh-CN" altLang="en-US"/>
              <a:t>作为一个独立的分布式的缓存服务器，为多个</a:t>
            </a:r>
            <a:r>
              <a:rPr lang="en-US" altLang="zh-CN"/>
              <a:t>web</a:t>
            </a:r>
            <a:r>
              <a:rPr lang="zh-CN" altLang="en-US"/>
              <a:t>服务器提供了一个共享的高性能缓存服务</a:t>
            </a:r>
          </a:p>
        </p:txBody>
      </p:sp>
      <p:sp>
        <p:nvSpPr>
          <p:cNvPr id="3" name="标题 2"/>
          <p:cNvSpPr>
            <a:spLocks noGrp="1"/>
          </p:cNvSpPr>
          <p:nvPr>
            <p:ph type="title"/>
          </p:nvPr>
        </p:nvSpPr>
        <p:spPr/>
        <p:txBody>
          <a:bodyPr/>
          <a:lstStyle/>
          <a:p>
            <a:r>
              <a:rPr lang="en-US" altLang="zh-CN"/>
              <a:t>2.1.1 NoSQL</a:t>
            </a:r>
            <a:r>
              <a:rPr lang="zh-CN" altLang="en-US"/>
              <a:t>起源及兴起</a:t>
            </a:r>
          </a:p>
        </p:txBody>
      </p:sp>
      <p:pic>
        <p:nvPicPr>
          <p:cNvPr id="121858" name="Picture 2"/>
          <p:cNvPicPr>
            <a:picLocks noChangeAspect="1" noChangeArrowheads="1"/>
          </p:cNvPicPr>
          <p:nvPr/>
        </p:nvPicPr>
        <p:blipFill>
          <a:blip r:embed="rId3" cstate="print"/>
          <a:srcRect/>
          <a:stretch>
            <a:fillRect/>
          </a:stretch>
        </p:blipFill>
        <p:spPr bwMode="auto">
          <a:xfrm>
            <a:off x="1907704" y="4077072"/>
            <a:ext cx="5760640" cy="2780928"/>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box(in)">
                                      <p:cBhvr>
                                        <p:cTn id="7" dur="500"/>
                                        <p:tgtEl>
                                          <p:spTgt spid="2">
                                            <p:txEl>
                                              <p:pRg st="0" end="0"/>
                                            </p:txEl>
                                          </p:spTgt>
                                        </p:tgtEl>
                                      </p:cBhvr>
                                    </p:animEffect>
                                  </p:childTnLst>
                                </p:cTn>
                              </p:par>
                              <p:par>
                                <p:cTn id="8" presetID="4" presetClass="entr" presetSubtype="16" fill="hold" grpId="0"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box(in)">
                                      <p:cBhvr>
                                        <p:cTn id="10" dur="500"/>
                                        <p:tgtEl>
                                          <p:spTgt spid="2">
                                            <p:txEl>
                                              <p:pRg st="1" end="1"/>
                                            </p:txEl>
                                          </p:spTgt>
                                        </p:tgtEl>
                                      </p:cBhvr>
                                    </p:animEffect>
                                  </p:childTnLst>
                                </p:cTn>
                              </p:par>
                              <p:par>
                                <p:cTn id="11" presetID="4" presetClass="entr" presetSubtype="16" fill="hold" grpId="0"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Effect transition="in" filter="box(in)">
                                      <p:cBhvr>
                                        <p:cTn id="13" dur="500"/>
                                        <p:tgtEl>
                                          <p:spTgt spid="2">
                                            <p:txEl>
                                              <p:pRg st="2" end="2"/>
                                            </p:txEl>
                                          </p:spTgt>
                                        </p:tgtEl>
                                      </p:cBhvr>
                                    </p:animEffect>
                                  </p:childTnLst>
                                </p:cTn>
                              </p:par>
                              <p:par>
                                <p:cTn id="14" presetID="4" presetClass="entr" presetSubtype="16" fill="hold" grpId="0" nodeType="withEffect">
                                  <p:stCondLst>
                                    <p:cond delay="0"/>
                                  </p:stCondLst>
                                  <p:childTnLst>
                                    <p:set>
                                      <p:cBhvr>
                                        <p:cTn id="15" dur="1" fill="hold">
                                          <p:stCondLst>
                                            <p:cond delay="0"/>
                                          </p:stCondLst>
                                        </p:cTn>
                                        <p:tgtEl>
                                          <p:spTgt spid="2">
                                            <p:txEl>
                                              <p:pRg st="3" end="3"/>
                                            </p:txEl>
                                          </p:spTgt>
                                        </p:tgtEl>
                                        <p:attrNameLst>
                                          <p:attrName>style.visibility</p:attrName>
                                        </p:attrNameLst>
                                      </p:cBhvr>
                                      <p:to>
                                        <p:strVal val="visible"/>
                                      </p:to>
                                    </p:set>
                                    <p:animEffect transition="in" filter="box(in)">
                                      <p:cBhvr>
                                        <p:cTn id="16" dur="500"/>
                                        <p:tgtEl>
                                          <p:spTgt spid="2">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4" presetClass="entr" presetSubtype="16" fill="hold" nodeType="clickEffect">
                                  <p:stCondLst>
                                    <p:cond delay="0"/>
                                  </p:stCondLst>
                                  <p:childTnLst>
                                    <p:set>
                                      <p:cBhvr>
                                        <p:cTn id="20" dur="1" fill="hold">
                                          <p:stCondLst>
                                            <p:cond delay="0"/>
                                          </p:stCondLst>
                                        </p:cTn>
                                        <p:tgtEl>
                                          <p:spTgt spid="121858"/>
                                        </p:tgtEl>
                                        <p:attrNameLst>
                                          <p:attrName>style.visibility</p:attrName>
                                        </p:attrNameLst>
                                      </p:cBhvr>
                                      <p:to>
                                        <p:strVal val="visible"/>
                                      </p:to>
                                    </p:set>
                                    <p:animEffect transition="in" filter="box(in)">
                                      <p:cBhvr>
                                        <p:cTn id="21" dur="500"/>
                                        <p:tgtEl>
                                          <p:spTgt spid="1218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endParaRPr lang="zh-CN" altLang="en-US"/>
          </a:p>
        </p:txBody>
      </p:sp>
      <p:sp>
        <p:nvSpPr>
          <p:cNvPr id="3" name="标题 2"/>
          <p:cNvSpPr>
            <a:spLocks noGrp="1"/>
          </p:cNvSpPr>
          <p:nvPr>
            <p:ph type="title"/>
          </p:nvPr>
        </p:nvSpPr>
        <p:spPr/>
        <p:txBody>
          <a:bodyPr/>
          <a:lstStyle/>
          <a:p>
            <a:r>
              <a:rPr lang="en-US" altLang="zh-CN"/>
              <a:t>2.1.5  NoSQL</a:t>
            </a:r>
            <a:r>
              <a:rPr lang="zh-CN" altLang="en-US"/>
              <a:t>的理论基石        </a:t>
            </a:r>
            <a:r>
              <a:rPr lang="zh-CN" altLang="en-US" sz="2800">
                <a:solidFill>
                  <a:srgbClr val="C00000"/>
                </a:solidFill>
                <a:ea typeface="华文中宋" pitchFamily="2" charset="-122"/>
              </a:rPr>
              <a:t>（</a:t>
            </a:r>
            <a:r>
              <a:rPr lang="en-US" altLang="zh-CN" sz="2800">
                <a:solidFill>
                  <a:srgbClr val="C00000"/>
                </a:solidFill>
                <a:ea typeface="华文中宋" pitchFamily="2" charset="-122"/>
              </a:rPr>
              <a:t>1</a:t>
            </a:r>
            <a:r>
              <a:rPr lang="zh-CN" altLang="en-US" sz="2800">
                <a:solidFill>
                  <a:srgbClr val="C00000"/>
                </a:solidFill>
                <a:ea typeface="华文中宋" pitchFamily="2" charset="-122"/>
              </a:rPr>
              <a:t>）</a:t>
            </a:r>
            <a:r>
              <a:rPr lang="en-US" altLang="zh-CN" sz="2800">
                <a:solidFill>
                  <a:srgbClr val="C00000"/>
                </a:solidFill>
                <a:ea typeface="华文中宋" pitchFamily="2" charset="-122"/>
              </a:rPr>
              <a:t>CAP</a:t>
            </a:r>
            <a:r>
              <a:rPr lang="zh-CN" altLang="en-US" sz="2800">
                <a:solidFill>
                  <a:srgbClr val="C00000"/>
                </a:solidFill>
                <a:ea typeface="华文中宋" pitchFamily="2" charset="-122"/>
              </a:rPr>
              <a:t>理论</a:t>
            </a:r>
            <a:endParaRPr lang="zh-CN" altLang="en-US" dirty="0"/>
          </a:p>
        </p:txBody>
      </p:sp>
      <p:sp>
        <p:nvSpPr>
          <p:cNvPr id="4" name="文本框 3"/>
          <p:cNvSpPr txBox="1">
            <a:spLocks noChangeArrowheads="1"/>
          </p:cNvSpPr>
          <p:nvPr/>
        </p:nvSpPr>
        <p:spPr bwMode="auto">
          <a:xfrm>
            <a:off x="3048000" y="5486400"/>
            <a:ext cx="2895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a:r>
              <a:rPr lang="zh-CN" altLang="en-US" sz="2000" b="1"/>
              <a:t>（</a:t>
            </a:r>
            <a:r>
              <a:rPr lang="en-US" altLang="zh-CN" sz="2000" b="1"/>
              <a:t>b</a:t>
            </a:r>
            <a:r>
              <a:rPr lang="zh-CN" altLang="en-US" sz="2000" b="1"/>
              <a:t>）正常执行过程</a:t>
            </a:r>
          </a:p>
        </p:txBody>
      </p:sp>
      <p:pic>
        <p:nvPicPr>
          <p:cNvPr id="5" name="Picture 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71600" y="1916832"/>
            <a:ext cx="7510463" cy="3381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3174602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67544" y="1268760"/>
            <a:ext cx="8229600" cy="4525963"/>
          </a:xfrm>
        </p:spPr>
        <p:txBody>
          <a:bodyPr>
            <a:normAutofit/>
          </a:bodyPr>
          <a:lstStyle/>
          <a:p>
            <a:pPr lvl="1"/>
            <a:r>
              <a:rPr lang="zh-CN" altLang="en-US"/>
              <a:t>为了满足分区容忍性和可用性，牺牲一致性：</a:t>
            </a:r>
            <a:endParaRPr lang="en-US" altLang="zh-CN"/>
          </a:p>
          <a:p>
            <a:pPr lvl="1"/>
            <a:endParaRPr lang="en-US" altLang="zh-CN"/>
          </a:p>
          <a:p>
            <a:pPr lvl="1"/>
            <a:endParaRPr lang="en-US" altLang="zh-CN"/>
          </a:p>
          <a:p>
            <a:pPr lvl="1"/>
            <a:endParaRPr lang="en-US" altLang="zh-CN"/>
          </a:p>
          <a:p>
            <a:pPr lvl="1"/>
            <a:endParaRPr lang="en-US" altLang="zh-CN"/>
          </a:p>
          <a:p>
            <a:pPr lvl="1"/>
            <a:endParaRPr lang="en-US" altLang="zh-CN"/>
          </a:p>
          <a:p>
            <a:pPr lvl="1"/>
            <a:endParaRPr lang="en-US" altLang="zh-CN"/>
          </a:p>
          <a:p>
            <a:pPr lvl="1"/>
            <a:endParaRPr lang="en-US" altLang="zh-CN"/>
          </a:p>
          <a:p>
            <a:pPr lvl="1"/>
            <a:r>
              <a:rPr lang="zh-CN" altLang="en-US"/>
              <a:t>如果为了分区容忍性和一致性，就必须等待很长时间，牺牲了可用性</a:t>
            </a:r>
            <a:endParaRPr lang="en-US" altLang="zh-CN"/>
          </a:p>
          <a:p>
            <a:endParaRPr lang="en-US" altLang="zh-CN"/>
          </a:p>
          <a:p>
            <a:endParaRPr lang="en-US" altLang="zh-CN"/>
          </a:p>
          <a:p>
            <a:endParaRPr lang="en-US" altLang="zh-CN"/>
          </a:p>
          <a:p>
            <a:endParaRPr lang="en-US" altLang="zh-CN"/>
          </a:p>
          <a:p>
            <a:endParaRPr lang="en-US" altLang="zh-CN"/>
          </a:p>
          <a:p>
            <a:endParaRPr lang="zh-CN" altLang="en-US"/>
          </a:p>
        </p:txBody>
      </p:sp>
      <p:sp>
        <p:nvSpPr>
          <p:cNvPr id="3" name="标题 2"/>
          <p:cNvSpPr>
            <a:spLocks noGrp="1"/>
          </p:cNvSpPr>
          <p:nvPr>
            <p:ph type="title"/>
          </p:nvPr>
        </p:nvSpPr>
        <p:spPr/>
        <p:txBody>
          <a:bodyPr/>
          <a:lstStyle/>
          <a:p>
            <a:r>
              <a:rPr lang="en-US" altLang="zh-CN"/>
              <a:t>2.1.5  NoSQL</a:t>
            </a:r>
            <a:r>
              <a:rPr lang="zh-CN" altLang="en-US"/>
              <a:t>的理论基石        </a:t>
            </a:r>
            <a:r>
              <a:rPr lang="zh-CN" altLang="en-US" sz="2800">
                <a:solidFill>
                  <a:srgbClr val="C00000"/>
                </a:solidFill>
                <a:ea typeface="华文中宋" pitchFamily="2" charset="-122"/>
              </a:rPr>
              <a:t>（</a:t>
            </a:r>
            <a:r>
              <a:rPr lang="en-US" altLang="zh-CN" sz="2800">
                <a:solidFill>
                  <a:srgbClr val="C00000"/>
                </a:solidFill>
                <a:ea typeface="华文中宋" pitchFamily="2" charset="-122"/>
              </a:rPr>
              <a:t>1</a:t>
            </a:r>
            <a:r>
              <a:rPr lang="zh-CN" altLang="en-US" sz="2800">
                <a:solidFill>
                  <a:srgbClr val="C00000"/>
                </a:solidFill>
                <a:ea typeface="华文中宋" pitchFamily="2" charset="-122"/>
              </a:rPr>
              <a:t>）</a:t>
            </a:r>
            <a:r>
              <a:rPr lang="en-US" altLang="zh-CN" sz="2800">
                <a:solidFill>
                  <a:srgbClr val="C00000"/>
                </a:solidFill>
                <a:ea typeface="华文中宋" pitchFamily="2" charset="-122"/>
              </a:rPr>
              <a:t>CAP</a:t>
            </a:r>
            <a:r>
              <a:rPr lang="zh-CN" altLang="en-US" sz="2800">
                <a:solidFill>
                  <a:srgbClr val="C00000"/>
                </a:solidFill>
                <a:ea typeface="华文中宋" pitchFamily="2" charset="-122"/>
              </a:rPr>
              <a:t>理论</a:t>
            </a:r>
            <a:endParaRPr lang="zh-CN" altLang="en-US" dirty="0"/>
          </a:p>
        </p:txBody>
      </p:sp>
      <p:pic>
        <p:nvPicPr>
          <p:cNvPr id="4" name="Picture 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3568" y="1844824"/>
            <a:ext cx="7669213" cy="348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857020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a:t>2.1.5  NoSQL</a:t>
            </a:r>
            <a:r>
              <a:rPr lang="zh-CN" altLang="en-US"/>
              <a:t>的理论基石        </a:t>
            </a:r>
            <a:r>
              <a:rPr lang="zh-CN" altLang="en-US" sz="2800">
                <a:solidFill>
                  <a:srgbClr val="C00000"/>
                </a:solidFill>
                <a:ea typeface="华文中宋" pitchFamily="2" charset="-122"/>
              </a:rPr>
              <a:t>（</a:t>
            </a:r>
            <a:r>
              <a:rPr lang="en-US" altLang="zh-CN" sz="2800">
                <a:solidFill>
                  <a:srgbClr val="C00000"/>
                </a:solidFill>
                <a:ea typeface="华文中宋" pitchFamily="2" charset="-122"/>
              </a:rPr>
              <a:t>1</a:t>
            </a:r>
            <a:r>
              <a:rPr lang="zh-CN" altLang="en-US" sz="2800">
                <a:solidFill>
                  <a:srgbClr val="C00000"/>
                </a:solidFill>
                <a:ea typeface="华文中宋" pitchFamily="2" charset="-122"/>
              </a:rPr>
              <a:t>）</a:t>
            </a:r>
            <a:r>
              <a:rPr lang="en-US" altLang="zh-CN" sz="2800">
                <a:solidFill>
                  <a:srgbClr val="C00000"/>
                </a:solidFill>
                <a:ea typeface="华文中宋" pitchFamily="2" charset="-122"/>
              </a:rPr>
              <a:t>CAP</a:t>
            </a:r>
            <a:r>
              <a:rPr lang="zh-CN" altLang="en-US" sz="2800">
                <a:solidFill>
                  <a:srgbClr val="C00000"/>
                </a:solidFill>
                <a:ea typeface="华文中宋" pitchFamily="2" charset="-122"/>
              </a:rPr>
              <a:t>理论</a:t>
            </a:r>
            <a:endParaRPr lang="zh-CN" altLang="en-US"/>
          </a:p>
        </p:txBody>
      </p:sp>
      <p:sp>
        <p:nvSpPr>
          <p:cNvPr id="11" name="内容占位符 10"/>
          <p:cNvSpPr>
            <a:spLocks noGrp="1"/>
          </p:cNvSpPr>
          <p:nvPr>
            <p:ph idx="1"/>
          </p:nvPr>
        </p:nvSpPr>
        <p:spPr/>
        <p:txBody>
          <a:bodyPr>
            <a:normAutofit/>
          </a:bodyPr>
          <a:lstStyle/>
          <a:p>
            <a:r>
              <a:rPr lang="zh-CN" altLang="en-US" dirty="0"/>
              <a:t>在面对</a:t>
            </a:r>
            <a:r>
              <a:rPr lang="en-US" altLang="zh-CN" dirty="0"/>
              <a:t>CAP</a:t>
            </a:r>
            <a:r>
              <a:rPr lang="zh-CN" altLang="en-US" dirty="0"/>
              <a:t>问题有几下几种选择：</a:t>
            </a:r>
            <a:endParaRPr lang="en-US" altLang="zh-CN" dirty="0"/>
          </a:p>
          <a:p>
            <a:pPr marL="822960" lvl="1" indent="-457200">
              <a:buFont typeface="+mj-ea"/>
              <a:buAutoNum type="circleNumDbPlain"/>
            </a:pPr>
            <a:r>
              <a:rPr lang="en-US" altLang="zh-CN" b="1" dirty="0"/>
              <a:t>CA</a:t>
            </a:r>
            <a:r>
              <a:rPr lang="zh-CN" altLang="zh-CN" dirty="0"/>
              <a:t>：强调一致性（</a:t>
            </a:r>
            <a:r>
              <a:rPr lang="en-US" altLang="zh-CN" dirty="0"/>
              <a:t>C</a:t>
            </a:r>
            <a:r>
              <a:rPr lang="zh-CN" altLang="zh-CN" dirty="0"/>
              <a:t>）和可用性（</a:t>
            </a:r>
            <a:r>
              <a:rPr lang="en-US" altLang="zh-CN" dirty="0"/>
              <a:t>A</a:t>
            </a:r>
            <a:r>
              <a:rPr lang="zh-CN" altLang="zh-CN" dirty="0"/>
              <a:t>），放弃分区容忍性（</a:t>
            </a:r>
            <a:r>
              <a:rPr lang="en-US" altLang="zh-CN" dirty="0"/>
              <a:t>P</a:t>
            </a:r>
            <a:r>
              <a:rPr lang="zh-CN" altLang="zh-CN" dirty="0"/>
              <a:t>）</a:t>
            </a:r>
            <a:endParaRPr lang="en-US" altLang="zh-CN" dirty="0"/>
          </a:p>
          <a:p>
            <a:pPr marL="365760" lvl="1" indent="0"/>
            <a:r>
              <a:rPr lang="en-US" altLang="zh-CN" dirty="0"/>
              <a:t>	</a:t>
            </a:r>
            <a:r>
              <a:rPr lang="zh-CN" altLang="zh-CN" dirty="0"/>
              <a:t>最简单的做法是把所有与事务相关的内容都放到同一台机器上。</a:t>
            </a:r>
            <a:r>
              <a:rPr lang="zh-CN" altLang="en-US" dirty="0"/>
              <a:t>但</a:t>
            </a:r>
            <a:r>
              <a:rPr lang="zh-CN" altLang="zh-CN" dirty="0"/>
              <a:t>这种做法会严重影响系统的</a:t>
            </a:r>
            <a:r>
              <a:rPr lang="zh-CN" altLang="zh-CN"/>
              <a:t>可扩展性</a:t>
            </a:r>
            <a:endParaRPr lang="en-US" altLang="zh-CN" dirty="0"/>
          </a:p>
          <a:p>
            <a:pPr marL="603504" lvl="2" indent="0"/>
            <a:r>
              <a:rPr lang="en-US" altLang="zh-CN"/>
              <a:t>	</a:t>
            </a:r>
            <a:r>
              <a:rPr lang="zh-CN" altLang="en-US"/>
              <a:t>分布式节点受限，没办法部署子节点，这是违背分布式系统设计的初衷的</a:t>
            </a:r>
            <a:endParaRPr lang="en-US" altLang="zh-CN" dirty="0"/>
          </a:p>
          <a:p>
            <a:pPr marL="822960" lvl="1" indent="-457200">
              <a:buFont typeface="+mj-ea"/>
              <a:buAutoNum type="circleNumDbPlain" startAt="2"/>
            </a:pPr>
            <a:r>
              <a:rPr lang="en-US" altLang="zh-CN" b="1"/>
              <a:t>CP</a:t>
            </a:r>
            <a:r>
              <a:rPr lang="zh-CN" altLang="zh-CN" dirty="0"/>
              <a:t>：强调一致性（</a:t>
            </a:r>
            <a:r>
              <a:rPr lang="en-US" altLang="zh-CN" dirty="0"/>
              <a:t>C</a:t>
            </a:r>
            <a:r>
              <a:rPr lang="zh-CN" altLang="zh-CN" dirty="0"/>
              <a:t>）和分区容忍性（</a:t>
            </a:r>
            <a:r>
              <a:rPr lang="en-US" altLang="zh-CN" dirty="0"/>
              <a:t>P</a:t>
            </a:r>
            <a:r>
              <a:rPr lang="zh-CN" altLang="zh-CN" dirty="0"/>
              <a:t>），放弃可用性（</a:t>
            </a:r>
            <a:r>
              <a:rPr lang="en-US" altLang="zh-CN" dirty="0"/>
              <a:t>A</a:t>
            </a:r>
            <a:r>
              <a:rPr lang="zh-CN" altLang="zh-CN" dirty="0"/>
              <a:t>）</a:t>
            </a:r>
            <a:endParaRPr lang="en-US" altLang="zh-CN" dirty="0"/>
          </a:p>
          <a:p>
            <a:pPr marL="365760" lvl="1" indent="0"/>
            <a:r>
              <a:rPr lang="en-US" altLang="zh-CN" dirty="0"/>
              <a:t>	</a:t>
            </a:r>
            <a:r>
              <a:rPr lang="zh-CN" altLang="zh-CN" dirty="0"/>
              <a:t>当出现网络分区的情况时，受影响的服务需要等待数据一致，因此在等待期间就无法对外提供服务</a:t>
            </a:r>
          </a:p>
          <a:p>
            <a:pPr marL="822960" lvl="1" indent="-457200">
              <a:buFont typeface="+mj-ea"/>
              <a:buAutoNum type="circleNumDbPlain" startAt="2"/>
            </a:pPr>
            <a:endParaRPr lang="zh-CN" altLang="en-US" dirty="0"/>
          </a:p>
        </p:txBody>
      </p:sp>
    </p:spTree>
    <p:extLst>
      <p:ext uri="{BB962C8B-B14F-4D97-AF65-F5344CB8AC3E}">
        <p14:creationId xmlns:p14="http://schemas.microsoft.com/office/powerpoint/2010/main" val="1223422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blinds(horizontal)">
                                      <p:cBhvr>
                                        <p:cTn id="7" dur="500"/>
                                        <p:tgtEl>
                                          <p:spTgt spid="11">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1">
                                            <p:txEl>
                                              <p:pRg st="1" end="1"/>
                                            </p:txEl>
                                          </p:spTgt>
                                        </p:tgtEl>
                                        <p:attrNameLst>
                                          <p:attrName>style.visibility</p:attrName>
                                        </p:attrNameLst>
                                      </p:cBhvr>
                                      <p:to>
                                        <p:strVal val="visible"/>
                                      </p:to>
                                    </p:set>
                                    <p:animEffect transition="in" filter="blinds(horizontal)">
                                      <p:cBhvr>
                                        <p:cTn id="10" dur="500"/>
                                        <p:tgtEl>
                                          <p:spTgt spid="11">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11">
                                            <p:txEl>
                                              <p:pRg st="2" end="2"/>
                                            </p:txEl>
                                          </p:spTgt>
                                        </p:tgtEl>
                                        <p:attrNameLst>
                                          <p:attrName>style.visibility</p:attrName>
                                        </p:attrNameLst>
                                      </p:cBhvr>
                                      <p:to>
                                        <p:strVal val="visible"/>
                                      </p:to>
                                    </p:set>
                                    <p:animEffect transition="in" filter="blinds(horizontal)">
                                      <p:cBhvr>
                                        <p:cTn id="13" dur="500"/>
                                        <p:tgtEl>
                                          <p:spTgt spid="11">
                                            <p:txEl>
                                              <p:pRg st="2" end="2"/>
                                            </p:txEl>
                                          </p:spTgt>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11">
                                            <p:txEl>
                                              <p:pRg st="3" end="3"/>
                                            </p:txEl>
                                          </p:spTgt>
                                        </p:tgtEl>
                                        <p:attrNameLst>
                                          <p:attrName>style.visibility</p:attrName>
                                        </p:attrNameLst>
                                      </p:cBhvr>
                                      <p:to>
                                        <p:strVal val="visible"/>
                                      </p:to>
                                    </p:set>
                                    <p:animEffect transition="in" filter="blinds(horizontal)">
                                      <p:cBhvr>
                                        <p:cTn id="16" dur="500"/>
                                        <p:tgtEl>
                                          <p:spTgt spid="11">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grpId="0" nodeType="clickEffect">
                                  <p:stCondLst>
                                    <p:cond delay="0"/>
                                  </p:stCondLst>
                                  <p:childTnLst>
                                    <p:set>
                                      <p:cBhvr>
                                        <p:cTn id="20" dur="1" fill="hold">
                                          <p:stCondLst>
                                            <p:cond delay="0"/>
                                          </p:stCondLst>
                                        </p:cTn>
                                        <p:tgtEl>
                                          <p:spTgt spid="11">
                                            <p:txEl>
                                              <p:pRg st="4" end="4"/>
                                            </p:txEl>
                                          </p:spTgt>
                                        </p:tgtEl>
                                        <p:attrNameLst>
                                          <p:attrName>style.visibility</p:attrName>
                                        </p:attrNameLst>
                                      </p:cBhvr>
                                      <p:to>
                                        <p:strVal val="visible"/>
                                      </p:to>
                                    </p:set>
                                    <p:animEffect transition="in" filter="blinds(horizontal)">
                                      <p:cBhvr>
                                        <p:cTn id="21" dur="500"/>
                                        <p:tgtEl>
                                          <p:spTgt spid="11">
                                            <p:txEl>
                                              <p:pRg st="4" end="4"/>
                                            </p:txEl>
                                          </p:spTgt>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11">
                                            <p:txEl>
                                              <p:pRg st="5" end="5"/>
                                            </p:txEl>
                                          </p:spTgt>
                                        </p:tgtEl>
                                        <p:attrNameLst>
                                          <p:attrName>style.visibility</p:attrName>
                                        </p:attrNameLst>
                                      </p:cBhvr>
                                      <p:to>
                                        <p:strVal val="visible"/>
                                      </p:to>
                                    </p:set>
                                    <p:animEffect transition="in" filter="blinds(horizontal)">
                                      <p:cBhvr>
                                        <p:cTn id="24" dur="500"/>
                                        <p:tgtEl>
                                          <p:spTgt spid="11">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uiExpand="1" build="p"/>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a:t>在面对</a:t>
            </a:r>
            <a:r>
              <a:rPr lang="en-US" altLang="zh-CN" dirty="0"/>
              <a:t>CAP</a:t>
            </a:r>
            <a:r>
              <a:rPr lang="zh-CN" altLang="en-US" dirty="0"/>
              <a:t>问题有几下几种选择：</a:t>
            </a:r>
            <a:endParaRPr lang="en-US" altLang="zh-CN" dirty="0"/>
          </a:p>
          <a:p>
            <a:pPr marL="850392" lvl="1" indent="-457200">
              <a:buFont typeface="+mj-ea"/>
              <a:buAutoNum type="circleNumDbPlain"/>
            </a:pPr>
            <a:r>
              <a:rPr lang="en-US" altLang="zh-CN" b="1" dirty="0"/>
              <a:t>CA</a:t>
            </a:r>
            <a:r>
              <a:rPr lang="zh-CN" altLang="zh-CN" dirty="0"/>
              <a:t>：强调一致性（</a:t>
            </a:r>
            <a:r>
              <a:rPr lang="en-US" altLang="zh-CN" dirty="0"/>
              <a:t>C</a:t>
            </a:r>
            <a:r>
              <a:rPr lang="zh-CN" altLang="zh-CN" dirty="0"/>
              <a:t>）和可用性（</a:t>
            </a:r>
            <a:r>
              <a:rPr lang="en-US" altLang="zh-CN" dirty="0"/>
              <a:t>A</a:t>
            </a:r>
            <a:r>
              <a:rPr lang="zh-CN" altLang="zh-CN" dirty="0"/>
              <a:t>），放弃分区容忍性（</a:t>
            </a:r>
            <a:r>
              <a:rPr lang="en-US" altLang="zh-CN"/>
              <a:t>P</a:t>
            </a:r>
            <a:r>
              <a:rPr lang="zh-CN" altLang="zh-CN"/>
              <a:t>）</a:t>
            </a:r>
            <a:endParaRPr lang="en-US" altLang="zh-CN" dirty="0"/>
          </a:p>
          <a:p>
            <a:pPr marL="850392" lvl="1" indent="-457200">
              <a:buFont typeface="+mj-ea"/>
              <a:buAutoNum type="circleNumDbPlain"/>
            </a:pPr>
            <a:r>
              <a:rPr lang="en-US" altLang="zh-CN" b="1" dirty="0"/>
              <a:t>CP</a:t>
            </a:r>
            <a:r>
              <a:rPr lang="zh-CN" altLang="zh-CN" dirty="0"/>
              <a:t>：强调一致性（</a:t>
            </a:r>
            <a:r>
              <a:rPr lang="en-US" altLang="zh-CN" dirty="0"/>
              <a:t>C</a:t>
            </a:r>
            <a:r>
              <a:rPr lang="zh-CN" altLang="zh-CN" dirty="0"/>
              <a:t>）和分区容忍性（</a:t>
            </a:r>
            <a:r>
              <a:rPr lang="en-US" altLang="zh-CN" dirty="0"/>
              <a:t>P</a:t>
            </a:r>
            <a:r>
              <a:rPr lang="zh-CN" altLang="zh-CN" dirty="0"/>
              <a:t>），放弃可用性（</a:t>
            </a:r>
            <a:r>
              <a:rPr lang="en-US" altLang="zh-CN" dirty="0"/>
              <a:t>A</a:t>
            </a:r>
            <a:r>
              <a:rPr lang="zh-CN" altLang="zh-CN" dirty="0"/>
              <a:t>）</a:t>
            </a:r>
            <a:endParaRPr lang="en-US" altLang="zh-CN" dirty="0"/>
          </a:p>
          <a:p>
            <a:pPr marL="850392" lvl="1" indent="-457200">
              <a:buFont typeface="+mj-ea"/>
              <a:buAutoNum type="circleNumDbPlain"/>
            </a:pPr>
            <a:r>
              <a:rPr lang="en-US" altLang="zh-CN" b="1" dirty="0"/>
              <a:t>AP</a:t>
            </a:r>
            <a:r>
              <a:rPr lang="zh-CN" altLang="zh-CN" dirty="0"/>
              <a:t>：强调可用性（</a:t>
            </a:r>
            <a:r>
              <a:rPr lang="en-US" altLang="zh-CN" dirty="0"/>
              <a:t>A</a:t>
            </a:r>
            <a:r>
              <a:rPr lang="zh-CN" altLang="zh-CN" dirty="0"/>
              <a:t>）和分区容忍性（</a:t>
            </a:r>
            <a:r>
              <a:rPr lang="en-US" altLang="zh-CN" dirty="0"/>
              <a:t>P</a:t>
            </a:r>
            <a:r>
              <a:rPr lang="zh-CN" altLang="zh-CN" dirty="0"/>
              <a:t>），放弃一致性（</a:t>
            </a:r>
            <a:r>
              <a:rPr lang="en-US" altLang="zh-CN" dirty="0"/>
              <a:t>C</a:t>
            </a:r>
            <a:r>
              <a:rPr lang="zh-CN" altLang="zh-CN" dirty="0"/>
              <a:t>）</a:t>
            </a:r>
            <a:endParaRPr lang="en-US" altLang="zh-CN" dirty="0"/>
          </a:p>
          <a:p>
            <a:pPr marL="393192" lvl="1" indent="0"/>
            <a:r>
              <a:rPr lang="en-US" altLang="zh-CN" dirty="0"/>
              <a:t>	</a:t>
            </a:r>
            <a:r>
              <a:rPr lang="zh-CN" altLang="en-US" dirty="0"/>
              <a:t>可即时获得数据，但数据可能存在</a:t>
            </a:r>
            <a:r>
              <a:rPr lang="zh-CN" altLang="zh-CN"/>
              <a:t>不一致</a:t>
            </a:r>
            <a:endParaRPr lang="en-US" altLang="zh-CN"/>
          </a:p>
          <a:p>
            <a:pPr marL="630936" lvl="2" indent="0"/>
            <a:r>
              <a:rPr lang="zh-CN" altLang="en-US"/>
              <a:t>虽然多少会影响一些用户体验，但也不至于造成用户严重阻塞</a:t>
            </a:r>
            <a:endParaRPr lang="en-US" altLang="zh-CN"/>
          </a:p>
          <a:p>
            <a:pPr marL="630936" lvl="2" indent="0"/>
            <a:r>
              <a:rPr lang="zh-CN" altLang="en-US"/>
              <a:t>手机抢购前几秒你浏览商品的时候页面提示是有库存的，当你选择完商品准备下单的时候，系统提示你下单失败，商品已售完</a:t>
            </a:r>
            <a:endParaRPr lang="zh-CN" altLang="zh-CN" dirty="0"/>
          </a:p>
          <a:p>
            <a:pPr marL="850392" lvl="1" indent="-457200">
              <a:buFont typeface="+mj-ea"/>
              <a:buAutoNum type="circleNumDbPlain"/>
            </a:pPr>
            <a:endParaRPr lang="zh-CN" altLang="en-US" dirty="0"/>
          </a:p>
        </p:txBody>
      </p:sp>
      <p:sp>
        <p:nvSpPr>
          <p:cNvPr id="3" name="标题 2"/>
          <p:cNvSpPr>
            <a:spLocks noGrp="1"/>
          </p:cNvSpPr>
          <p:nvPr>
            <p:ph type="title"/>
          </p:nvPr>
        </p:nvSpPr>
        <p:spPr/>
        <p:txBody>
          <a:bodyPr/>
          <a:lstStyle/>
          <a:p>
            <a:r>
              <a:rPr lang="en-US" altLang="zh-CN"/>
              <a:t>2.1.5  NoSQL</a:t>
            </a:r>
            <a:r>
              <a:rPr lang="zh-CN" altLang="en-US"/>
              <a:t>的理论基石        </a:t>
            </a:r>
            <a:r>
              <a:rPr lang="zh-CN" altLang="en-US" sz="2800">
                <a:solidFill>
                  <a:srgbClr val="C00000"/>
                </a:solidFill>
                <a:ea typeface="华文中宋" pitchFamily="2" charset="-122"/>
              </a:rPr>
              <a:t>（</a:t>
            </a:r>
            <a:r>
              <a:rPr lang="en-US" altLang="zh-CN" sz="2800">
                <a:solidFill>
                  <a:srgbClr val="C00000"/>
                </a:solidFill>
                <a:ea typeface="华文中宋" pitchFamily="2" charset="-122"/>
              </a:rPr>
              <a:t>1</a:t>
            </a:r>
            <a:r>
              <a:rPr lang="zh-CN" altLang="en-US" sz="2800">
                <a:solidFill>
                  <a:srgbClr val="C00000"/>
                </a:solidFill>
                <a:ea typeface="华文中宋" pitchFamily="2" charset="-122"/>
              </a:rPr>
              <a:t>）</a:t>
            </a:r>
            <a:r>
              <a:rPr lang="en-US" altLang="zh-CN" sz="2800">
                <a:solidFill>
                  <a:srgbClr val="C00000"/>
                </a:solidFill>
                <a:ea typeface="华文中宋" pitchFamily="2" charset="-122"/>
              </a:rPr>
              <a:t>CAP</a:t>
            </a:r>
            <a:r>
              <a:rPr lang="zh-CN" altLang="en-US" sz="2800">
                <a:solidFill>
                  <a:srgbClr val="C00000"/>
                </a:solidFill>
                <a:ea typeface="华文中宋" pitchFamily="2" charset="-122"/>
              </a:rPr>
              <a:t>理论</a:t>
            </a:r>
            <a:endParaRPr lang="zh-CN" altLang="en-US"/>
          </a:p>
        </p:txBody>
      </p:sp>
    </p:spTree>
    <p:extLst>
      <p:ext uri="{BB962C8B-B14F-4D97-AF65-F5344CB8AC3E}">
        <p14:creationId xmlns:p14="http://schemas.microsoft.com/office/powerpoint/2010/main" val="48337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blinds(horizontal)">
                                      <p:cBhvr>
                                        <p:cTn id="7" dur="500"/>
                                        <p:tgtEl>
                                          <p:spTgt spid="2">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blinds(horizontal)">
                                      <p:cBhvr>
                                        <p:cTn id="10" dur="500"/>
                                        <p:tgtEl>
                                          <p:spTgt spid="2">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Effect transition="in" filter="blinds(horizontal)">
                                      <p:cBhvr>
                                        <p:cTn id="13" dur="500"/>
                                        <p:tgtEl>
                                          <p:spTgt spid="2">
                                            <p:txEl>
                                              <p:pRg st="2" end="2"/>
                                            </p:txEl>
                                          </p:spTgt>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2">
                                            <p:txEl>
                                              <p:pRg st="3" end="3"/>
                                            </p:txEl>
                                          </p:spTgt>
                                        </p:tgtEl>
                                        <p:attrNameLst>
                                          <p:attrName>style.visibility</p:attrName>
                                        </p:attrNameLst>
                                      </p:cBhvr>
                                      <p:to>
                                        <p:strVal val="visible"/>
                                      </p:to>
                                    </p:set>
                                    <p:animEffect transition="in" filter="blinds(horizontal)">
                                      <p:cBhvr>
                                        <p:cTn id="16" dur="500"/>
                                        <p:tgtEl>
                                          <p:spTgt spid="2">
                                            <p:txEl>
                                              <p:pRg st="3" end="3"/>
                                            </p:txEl>
                                          </p:spTgt>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animEffect transition="in" filter="blinds(horizontal)">
                                      <p:cBhvr>
                                        <p:cTn id="19" dur="500"/>
                                        <p:tgtEl>
                                          <p:spTgt spid="2">
                                            <p:txEl>
                                              <p:pRg st="4" end="4"/>
                                            </p:txEl>
                                          </p:spTgt>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2">
                                            <p:txEl>
                                              <p:pRg st="5" end="5"/>
                                            </p:txEl>
                                          </p:spTgt>
                                        </p:tgtEl>
                                        <p:attrNameLst>
                                          <p:attrName>style.visibility</p:attrName>
                                        </p:attrNameLst>
                                      </p:cBhvr>
                                      <p:to>
                                        <p:strVal val="visible"/>
                                      </p:to>
                                    </p:set>
                                    <p:animEffect transition="in" filter="blinds(horizontal)">
                                      <p:cBhvr>
                                        <p:cTn id="22" dur="500"/>
                                        <p:tgtEl>
                                          <p:spTgt spid="2">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animEffect transition="in" filter="blinds(horizontal)">
                                      <p:cBhvr>
                                        <p:cTn id="27" dur="500"/>
                                        <p:tgtEl>
                                          <p:spTgt spid="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a:t>不同产品在</a:t>
            </a:r>
            <a:r>
              <a:rPr lang="en-US" altLang="zh-CN" dirty="0"/>
              <a:t>CAP</a:t>
            </a:r>
            <a:r>
              <a:rPr lang="zh-CN" altLang="en-US" dirty="0"/>
              <a:t>理论下的不同设计原则</a:t>
            </a:r>
          </a:p>
        </p:txBody>
      </p:sp>
      <p:sp>
        <p:nvSpPr>
          <p:cNvPr id="3" name="标题 2"/>
          <p:cNvSpPr>
            <a:spLocks noGrp="1"/>
          </p:cNvSpPr>
          <p:nvPr>
            <p:ph type="title"/>
          </p:nvPr>
        </p:nvSpPr>
        <p:spPr/>
        <p:txBody>
          <a:bodyPr/>
          <a:lstStyle/>
          <a:p>
            <a:r>
              <a:rPr lang="en-US" altLang="zh-CN"/>
              <a:t>2.1.5  NoSQL</a:t>
            </a:r>
            <a:r>
              <a:rPr lang="zh-CN" altLang="en-US"/>
              <a:t>的理论基石        </a:t>
            </a:r>
            <a:r>
              <a:rPr lang="zh-CN" altLang="en-US" sz="2800">
                <a:solidFill>
                  <a:srgbClr val="C00000"/>
                </a:solidFill>
                <a:ea typeface="华文中宋" pitchFamily="2" charset="-122"/>
              </a:rPr>
              <a:t>（</a:t>
            </a:r>
            <a:r>
              <a:rPr lang="en-US" altLang="zh-CN" sz="2800">
                <a:solidFill>
                  <a:srgbClr val="C00000"/>
                </a:solidFill>
                <a:ea typeface="华文中宋" pitchFamily="2" charset="-122"/>
              </a:rPr>
              <a:t>1</a:t>
            </a:r>
            <a:r>
              <a:rPr lang="zh-CN" altLang="en-US" sz="2800">
                <a:solidFill>
                  <a:srgbClr val="C00000"/>
                </a:solidFill>
                <a:ea typeface="华文中宋" pitchFamily="2" charset="-122"/>
              </a:rPr>
              <a:t>）</a:t>
            </a:r>
            <a:r>
              <a:rPr lang="en-US" altLang="zh-CN" sz="2800">
                <a:solidFill>
                  <a:srgbClr val="C00000"/>
                </a:solidFill>
                <a:ea typeface="华文中宋" pitchFamily="2" charset="-122"/>
              </a:rPr>
              <a:t>CAP</a:t>
            </a:r>
            <a:r>
              <a:rPr lang="zh-CN" altLang="en-US" sz="2800">
                <a:solidFill>
                  <a:srgbClr val="C00000"/>
                </a:solidFill>
                <a:ea typeface="华文中宋" pitchFamily="2" charset="-122"/>
              </a:rPr>
              <a:t>理论</a:t>
            </a:r>
            <a:endParaRPr lang="zh-CN" altLang="en-US"/>
          </a:p>
        </p:txBody>
      </p:sp>
      <p:pic>
        <p:nvPicPr>
          <p:cNvPr id="4"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38362" y="1955824"/>
            <a:ext cx="5329237" cy="4281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601301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endParaRPr lang="zh-CN" altLang="en-US" dirty="0"/>
          </a:p>
        </p:txBody>
      </p:sp>
      <p:sp>
        <p:nvSpPr>
          <p:cNvPr id="3" name="标题 2"/>
          <p:cNvSpPr>
            <a:spLocks noGrp="1"/>
          </p:cNvSpPr>
          <p:nvPr>
            <p:ph type="title"/>
          </p:nvPr>
        </p:nvSpPr>
        <p:spPr/>
        <p:txBody>
          <a:bodyPr/>
          <a:lstStyle/>
          <a:p>
            <a:r>
              <a:rPr lang="en-US" altLang="zh-CN"/>
              <a:t>2.1.5  NoSQL</a:t>
            </a:r>
            <a:r>
              <a:rPr lang="zh-CN" altLang="en-US"/>
              <a:t>的理论基石        </a:t>
            </a:r>
            <a:r>
              <a:rPr lang="zh-CN" altLang="en-US" sz="2800">
                <a:solidFill>
                  <a:srgbClr val="C00000"/>
                </a:solidFill>
                <a:ea typeface="华文中宋" pitchFamily="2" charset="-122"/>
              </a:rPr>
              <a:t>（</a:t>
            </a:r>
            <a:r>
              <a:rPr lang="en-US" altLang="zh-CN" sz="2800">
                <a:solidFill>
                  <a:srgbClr val="C00000"/>
                </a:solidFill>
                <a:ea typeface="华文中宋" pitchFamily="2" charset="-122"/>
              </a:rPr>
              <a:t>2</a:t>
            </a:r>
            <a:r>
              <a:rPr lang="zh-CN" altLang="en-US" sz="2800">
                <a:solidFill>
                  <a:srgbClr val="C00000"/>
                </a:solidFill>
                <a:ea typeface="华文中宋" pitchFamily="2" charset="-122"/>
              </a:rPr>
              <a:t>）</a:t>
            </a:r>
            <a:r>
              <a:rPr lang="en-US" altLang="zh-CN" sz="2800">
                <a:solidFill>
                  <a:srgbClr val="C00000"/>
                </a:solidFill>
                <a:ea typeface="华文中宋" pitchFamily="2" charset="-122"/>
              </a:rPr>
              <a:t>BASE</a:t>
            </a:r>
            <a:r>
              <a:rPr lang="zh-CN" altLang="en-US" sz="2800">
                <a:solidFill>
                  <a:srgbClr val="C00000"/>
                </a:solidFill>
                <a:ea typeface="华文中宋" pitchFamily="2" charset="-122"/>
              </a:rPr>
              <a:t>理论</a:t>
            </a:r>
            <a:endParaRPr lang="zh-CN" altLang="en-US" dirty="0"/>
          </a:p>
        </p:txBody>
      </p:sp>
      <p:graphicFrame>
        <p:nvGraphicFramePr>
          <p:cNvPr id="4" name="内容占位符 4"/>
          <p:cNvGraphicFramePr>
            <a:graphicFrameLocks/>
          </p:cNvGraphicFramePr>
          <p:nvPr>
            <p:extLst>
              <p:ext uri="{D42A27DB-BD31-4B8C-83A1-F6EECF244321}">
                <p14:modId xmlns:p14="http://schemas.microsoft.com/office/powerpoint/2010/main" val="3878068925"/>
              </p:ext>
            </p:extLst>
          </p:nvPr>
        </p:nvGraphicFramePr>
        <p:xfrm>
          <a:off x="251520" y="1484784"/>
          <a:ext cx="8229600" cy="452596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右箭头 4"/>
          <p:cNvSpPr/>
          <p:nvPr/>
        </p:nvSpPr>
        <p:spPr>
          <a:xfrm>
            <a:off x="755576" y="4869160"/>
            <a:ext cx="1296144" cy="576064"/>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72532332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b="1"/>
              <a:t>关系型数据库遵循</a:t>
            </a:r>
            <a:r>
              <a:rPr lang="en-US" altLang="zh-CN" b="1"/>
              <a:t>ACID</a:t>
            </a:r>
            <a:r>
              <a:rPr lang="zh-CN" altLang="en-US" b="1"/>
              <a:t>规则</a:t>
            </a:r>
          </a:p>
          <a:p>
            <a:pPr lvl="1"/>
            <a:r>
              <a:rPr lang="en-US" altLang="zh-CN" b="1"/>
              <a:t>A (Atomicity) </a:t>
            </a:r>
            <a:r>
              <a:rPr lang="zh-CN" altLang="en-US" b="1"/>
              <a:t>原子性</a:t>
            </a:r>
            <a:endParaRPr lang="en-US" altLang="zh-CN" b="1"/>
          </a:p>
          <a:p>
            <a:pPr lvl="1"/>
            <a:r>
              <a:rPr lang="en-US" altLang="zh-CN" b="1"/>
              <a:t>C (Consistency) </a:t>
            </a:r>
            <a:r>
              <a:rPr lang="zh-CN" altLang="en-US" b="1"/>
              <a:t>一致性</a:t>
            </a:r>
            <a:endParaRPr lang="en-US" altLang="zh-CN" b="1"/>
          </a:p>
          <a:p>
            <a:pPr lvl="1"/>
            <a:r>
              <a:rPr lang="en-US" altLang="zh-CN" b="1"/>
              <a:t>I (Isolation) </a:t>
            </a:r>
            <a:r>
              <a:rPr lang="zh-CN" altLang="en-US" b="1"/>
              <a:t>独立性</a:t>
            </a:r>
            <a:endParaRPr lang="en-US" altLang="zh-CN" b="1"/>
          </a:p>
          <a:p>
            <a:pPr lvl="1"/>
            <a:r>
              <a:rPr lang="en-US" altLang="zh-CN" b="1"/>
              <a:t>D (Durability) </a:t>
            </a:r>
            <a:r>
              <a:rPr lang="zh-CN" altLang="en-US" b="1"/>
              <a:t>持久性</a:t>
            </a:r>
            <a:endParaRPr lang="zh-CN" altLang="en-US"/>
          </a:p>
        </p:txBody>
      </p:sp>
      <p:sp>
        <p:nvSpPr>
          <p:cNvPr id="3" name="标题 2"/>
          <p:cNvSpPr>
            <a:spLocks noGrp="1"/>
          </p:cNvSpPr>
          <p:nvPr>
            <p:ph type="title"/>
          </p:nvPr>
        </p:nvSpPr>
        <p:spPr/>
        <p:txBody>
          <a:bodyPr/>
          <a:lstStyle/>
          <a:p>
            <a:r>
              <a:rPr lang="en-US" altLang="zh-CN"/>
              <a:t>2.1.5  NoSQL</a:t>
            </a:r>
            <a:r>
              <a:rPr lang="zh-CN" altLang="en-US"/>
              <a:t>的理论基石        </a:t>
            </a:r>
            <a:r>
              <a:rPr lang="zh-CN" altLang="en-US" sz="2800">
                <a:solidFill>
                  <a:srgbClr val="C00000"/>
                </a:solidFill>
                <a:ea typeface="华文中宋" pitchFamily="2" charset="-122"/>
              </a:rPr>
              <a:t>（</a:t>
            </a:r>
            <a:r>
              <a:rPr lang="en-US" altLang="zh-CN" sz="2800">
                <a:solidFill>
                  <a:srgbClr val="C00000"/>
                </a:solidFill>
                <a:ea typeface="华文中宋" pitchFamily="2" charset="-122"/>
              </a:rPr>
              <a:t>2</a:t>
            </a:r>
            <a:r>
              <a:rPr lang="zh-CN" altLang="en-US" sz="2800">
                <a:solidFill>
                  <a:srgbClr val="C00000"/>
                </a:solidFill>
                <a:ea typeface="华文中宋" pitchFamily="2" charset="-122"/>
              </a:rPr>
              <a:t>）</a:t>
            </a:r>
            <a:r>
              <a:rPr lang="en-US" altLang="zh-CN" sz="2800">
                <a:solidFill>
                  <a:srgbClr val="C00000"/>
                </a:solidFill>
                <a:ea typeface="华文中宋" pitchFamily="2" charset="-122"/>
              </a:rPr>
              <a:t>BASE</a:t>
            </a:r>
            <a:r>
              <a:rPr lang="zh-CN" altLang="en-US" sz="2800">
                <a:solidFill>
                  <a:srgbClr val="C00000"/>
                </a:solidFill>
                <a:ea typeface="华文中宋" pitchFamily="2" charset="-122"/>
              </a:rPr>
              <a:t>理论</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blinds(horizontal)">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blinds(horizontal)">
                                      <p:cBhvr>
                                        <p:cTn id="12" dur="500"/>
                                        <p:tgtEl>
                                          <p:spTgt spid="2">
                                            <p:txEl>
                                              <p:pRg st="1" end="1"/>
                                            </p:txEl>
                                          </p:spTgt>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blinds(horizontal)">
                                      <p:cBhvr>
                                        <p:cTn id="15" dur="500"/>
                                        <p:tgtEl>
                                          <p:spTgt spid="2">
                                            <p:txEl>
                                              <p:pRg st="2" end="2"/>
                                            </p:txEl>
                                          </p:spTgt>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2">
                                            <p:txEl>
                                              <p:pRg st="3" end="3"/>
                                            </p:txEl>
                                          </p:spTgt>
                                        </p:tgtEl>
                                        <p:attrNameLst>
                                          <p:attrName>style.visibility</p:attrName>
                                        </p:attrNameLst>
                                      </p:cBhvr>
                                      <p:to>
                                        <p:strVal val="visible"/>
                                      </p:to>
                                    </p:set>
                                    <p:animEffect transition="in" filter="blinds(horizontal)">
                                      <p:cBhvr>
                                        <p:cTn id="18" dur="500"/>
                                        <p:tgtEl>
                                          <p:spTgt spid="2">
                                            <p:txEl>
                                              <p:pRg st="3" end="3"/>
                                            </p:txEl>
                                          </p:spTgt>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animEffect transition="in" filter="blinds(horizontal)">
                                      <p:cBhvr>
                                        <p:cTn id="21" dur="500"/>
                                        <p:tgtEl>
                                          <p:spTgt spid="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fontScale="92500" lnSpcReduction="10000"/>
          </a:bodyPr>
          <a:lstStyle/>
          <a:p>
            <a:pPr latinLnBrk="1"/>
            <a:r>
              <a:rPr lang="en-US" altLang="zh-CN" b="1"/>
              <a:t>A (Atomicity) </a:t>
            </a:r>
            <a:r>
              <a:rPr lang="zh-CN" altLang="en-US" b="1"/>
              <a:t>原子性</a:t>
            </a:r>
            <a:endParaRPr lang="zh-CN" altLang="en-US"/>
          </a:p>
          <a:p>
            <a:pPr lvl="1" latinLnBrk="1">
              <a:buFont typeface="Wingdings" pitchFamily="2" charset="2"/>
              <a:buChar char="Ø"/>
            </a:pPr>
            <a:r>
              <a:rPr lang="zh-CN" altLang="en-US"/>
              <a:t>事务里的所有操作要么全部做完，要么都不做，事务成功的条件是事务里的所有操作都成功，只要有一个操作失败，整个事务就失败，需要回滚</a:t>
            </a:r>
            <a:endParaRPr lang="en-US" altLang="zh-CN"/>
          </a:p>
          <a:p>
            <a:pPr lvl="1" latinLnBrk="1">
              <a:buFont typeface="Wingdings" pitchFamily="2" charset="2"/>
              <a:buChar char="Ø"/>
            </a:pPr>
            <a:endParaRPr lang="zh-CN" altLang="en-US"/>
          </a:p>
          <a:p>
            <a:pPr lvl="1" latinLnBrk="1"/>
            <a:r>
              <a:rPr lang="zh-CN" altLang="en-US"/>
              <a:t>银行转账，从</a:t>
            </a:r>
            <a:r>
              <a:rPr lang="en-US" altLang="zh-CN"/>
              <a:t>A</a:t>
            </a:r>
            <a:r>
              <a:rPr lang="zh-CN" altLang="en-US"/>
              <a:t>账户转</a:t>
            </a:r>
            <a:r>
              <a:rPr lang="en-US" altLang="zh-CN"/>
              <a:t>100</a:t>
            </a:r>
            <a:r>
              <a:rPr lang="zh-CN" altLang="en-US"/>
              <a:t>元至</a:t>
            </a:r>
            <a:r>
              <a:rPr lang="en-US" altLang="zh-CN"/>
              <a:t>B</a:t>
            </a:r>
            <a:r>
              <a:rPr lang="zh-CN" altLang="en-US"/>
              <a:t>账户，分为两个步骤：</a:t>
            </a:r>
            <a:endParaRPr lang="en-US" altLang="zh-CN"/>
          </a:p>
          <a:p>
            <a:pPr lvl="1" latinLnBrk="1"/>
            <a:r>
              <a:rPr lang="en-US" altLang="zh-CN"/>
              <a:t>1</a:t>
            </a:r>
            <a:r>
              <a:rPr lang="zh-CN" altLang="en-US"/>
              <a:t>）从</a:t>
            </a:r>
            <a:r>
              <a:rPr lang="en-US" altLang="zh-CN"/>
              <a:t>A</a:t>
            </a:r>
            <a:r>
              <a:rPr lang="zh-CN" altLang="en-US"/>
              <a:t>账户取</a:t>
            </a:r>
            <a:r>
              <a:rPr lang="en-US" altLang="zh-CN"/>
              <a:t>100</a:t>
            </a:r>
            <a:r>
              <a:rPr lang="zh-CN" altLang="en-US"/>
              <a:t>元</a:t>
            </a:r>
            <a:endParaRPr lang="en-US" altLang="zh-CN"/>
          </a:p>
          <a:p>
            <a:pPr lvl="1" latinLnBrk="1"/>
            <a:r>
              <a:rPr lang="en-US" altLang="zh-CN"/>
              <a:t>2</a:t>
            </a:r>
            <a:r>
              <a:rPr lang="zh-CN" altLang="en-US"/>
              <a:t>）存入</a:t>
            </a:r>
            <a:r>
              <a:rPr lang="en-US" altLang="zh-CN"/>
              <a:t>100</a:t>
            </a:r>
            <a:r>
              <a:rPr lang="zh-CN" altLang="en-US"/>
              <a:t>元至</a:t>
            </a:r>
            <a:r>
              <a:rPr lang="en-US" altLang="zh-CN"/>
              <a:t>B</a:t>
            </a:r>
            <a:r>
              <a:rPr lang="zh-CN" altLang="en-US"/>
              <a:t>账户</a:t>
            </a:r>
            <a:endParaRPr lang="en-US" altLang="zh-CN"/>
          </a:p>
          <a:p>
            <a:pPr lvl="1" indent="0" latinLnBrk="1"/>
            <a:r>
              <a:rPr lang="zh-CN" altLang="en-US"/>
              <a:t>这两步要么一起完成，要么一起不完成，如果只完成第一步，第二步失败，钱会莫名其妙少了</a:t>
            </a:r>
            <a:r>
              <a:rPr lang="en-US" altLang="zh-CN"/>
              <a:t>100</a:t>
            </a:r>
            <a:r>
              <a:rPr lang="zh-CN" altLang="en-US"/>
              <a:t>元</a:t>
            </a:r>
          </a:p>
          <a:p>
            <a:endParaRPr lang="zh-CN" altLang="en-US"/>
          </a:p>
        </p:txBody>
      </p:sp>
      <p:sp>
        <p:nvSpPr>
          <p:cNvPr id="3" name="标题 2"/>
          <p:cNvSpPr>
            <a:spLocks noGrp="1"/>
          </p:cNvSpPr>
          <p:nvPr>
            <p:ph type="title"/>
          </p:nvPr>
        </p:nvSpPr>
        <p:spPr/>
        <p:txBody>
          <a:bodyPr/>
          <a:lstStyle/>
          <a:p>
            <a:r>
              <a:rPr lang="en-US" altLang="zh-CN"/>
              <a:t>2.1.5  NoSQL</a:t>
            </a:r>
            <a:r>
              <a:rPr lang="zh-CN" altLang="en-US"/>
              <a:t>的理论基石        </a:t>
            </a:r>
            <a:r>
              <a:rPr lang="zh-CN" altLang="en-US" sz="2800">
                <a:solidFill>
                  <a:srgbClr val="C00000"/>
                </a:solidFill>
                <a:ea typeface="华文中宋" pitchFamily="2" charset="-122"/>
              </a:rPr>
              <a:t>（</a:t>
            </a:r>
            <a:r>
              <a:rPr lang="en-US" altLang="zh-CN" sz="2800">
                <a:solidFill>
                  <a:srgbClr val="C00000"/>
                </a:solidFill>
                <a:ea typeface="华文中宋" pitchFamily="2" charset="-122"/>
              </a:rPr>
              <a:t>2</a:t>
            </a:r>
            <a:r>
              <a:rPr lang="zh-CN" altLang="en-US" sz="2800">
                <a:solidFill>
                  <a:srgbClr val="C00000"/>
                </a:solidFill>
                <a:ea typeface="华文中宋" pitchFamily="2" charset="-122"/>
              </a:rPr>
              <a:t>）</a:t>
            </a:r>
            <a:r>
              <a:rPr lang="en-US" altLang="zh-CN" sz="2800">
                <a:solidFill>
                  <a:srgbClr val="C00000"/>
                </a:solidFill>
                <a:ea typeface="华文中宋" pitchFamily="2" charset="-122"/>
              </a:rPr>
              <a:t>BASE</a:t>
            </a:r>
            <a:r>
              <a:rPr lang="zh-CN" altLang="en-US" sz="2800">
                <a:solidFill>
                  <a:srgbClr val="C00000"/>
                </a:solidFill>
                <a:ea typeface="华文中宋" pitchFamily="2" charset="-122"/>
              </a:rPr>
              <a:t>理论</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anim calcmode="lin" valueType="num">
                                      <p:cBhvr additive="base">
                                        <p:cTn id="13"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anim calcmode="lin" valueType="num">
                                      <p:cBhvr additive="base">
                                        <p:cTn id="19"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
                                            <p:txEl>
                                              <p:pRg st="4" end="4"/>
                                            </p:txEl>
                                          </p:spTgt>
                                        </p:tgtEl>
                                        <p:attrNameLst>
                                          <p:attrName>style.visibility</p:attrName>
                                        </p:attrNameLst>
                                      </p:cBhvr>
                                      <p:to>
                                        <p:strVal val="visible"/>
                                      </p:to>
                                    </p:set>
                                    <p:anim calcmode="lin" valueType="num">
                                      <p:cBhvr additive="base">
                                        <p:cTn id="25" dur="500" fill="hold"/>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2">
                                            <p:txEl>
                                              <p:pRg st="5" end="5"/>
                                            </p:txEl>
                                          </p:spTgt>
                                        </p:tgtEl>
                                        <p:attrNameLst>
                                          <p:attrName>style.visibility</p:attrName>
                                        </p:attrNameLst>
                                      </p:cBhvr>
                                      <p:to>
                                        <p:strVal val="visible"/>
                                      </p:to>
                                    </p:set>
                                    <p:anim calcmode="lin" valueType="num">
                                      <p:cBhvr additive="base">
                                        <p:cTn id="31" dur="500" fill="hold"/>
                                        <p:tgtEl>
                                          <p:spTgt spid="2">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2">
                                            <p:txEl>
                                              <p:pRg st="6" end="6"/>
                                            </p:txEl>
                                          </p:spTgt>
                                        </p:tgtEl>
                                        <p:attrNameLst>
                                          <p:attrName>style.visibility</p:attrName>
                                        </p:attrNameLst>
                                      </p:cBhvr>
                                      <p:to>
                                        <p:strVal val="visible"/>
                                      </p:to>
                                    </p:set>
                                    <p:anim calcmode="lin" valueType="num">
                                      <p:cBhvr additive="base">
                                        <p:cTn id="37" dur="500" fill="hold"/>
                                        <p:tgtEl>
                                          <p:spTgt spid="2">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2">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marL="109728"/>
            <a:r>
              <a:rPr lang="en-US" altLang="zh-CN" b="1"/>
              <a:t>C (Consistency) </a:t>
            </a:r>
            <a:r>
              <a:rPr lang="zh-CN" altLang="en-US" b="1"/>
              <a:t>一致性</a:t>
            </a:r>
            <a:endParaRPr lang="en-US" altLang="zh-CN" b="1"/>
          </a:p>
          <a:p>
            <a:pPr lvl="1" latinLnBrk="1">
              <a:buFont typeface="Wingdings" pitchFamily="2" charset="2"/>
              <a:buChar char="Ø"/>
            </a:pPr>
            <a:r>
              <a:rPr lang="zh-CN" altLang="en-US"/>
              <a:t>数据库要一直处于一致的状态，事务的运行不会改变数据库原本的一致性约束</a:t>
            </a:r>
            <a:endParaRPr lang="en-US" altLang="zh-CN"/>
          </a:p>
          <a:p>
            <a:pPr lvl="1" latinLnBrk="1">
              <a:buFont typeface="Wingdings" pitchFamily="2" charset="2"/>
              <a:buChar char="Ø"/>
            </a:pPr>
            <a:endParaRPr lang="zh-CN" altLang="en-US"/>
          </a:p>
          <a:p>
            <a:pPr lvl="1" indent="0" latinLnBrk="1"/>
            <a:r>
              <a:rPr lang="zh-CN" altLang="en-US"/>
              <a:t>现有完整性约束</a:t>
            </a:r>
            <a:r>
              <a:rPr lang="en-US" altLang="zh-CN"/>
              <a:t>a+b=10</a:t>
            </a:r>
            <a:r>
              <a:rPr lang="zh-CN" altLang="en-US"/>
              <a:t>，如果一个事务改变了</a:t>
            </a:r>
            <a:r>
              <a:rPr lang="en-US" altLang="zh-CN"/>
              <a:t>a</a:t>
            </a:r>
            <a:r>
              <a:rPr lang="zh-CN" altLang="en-US"/>
              <a:t>，那么必须得改变</a:t>
            </a:r>
            <a:r>
              <a:rPr lang="en-US" altLang="zh-CN"/>
              <a:t>b</a:t>
            </a:r>
            <a:r>
              <a:rPr lang="zh-CN" altLang="en-US"/>
              <a:t>，使得事务结束后依然满足</a:t>
            </a:r>
            <a:r>
              <a:rPr lang="en-US" altLang="zh-CN"/>
              <a:t>a+b=10</a:t>
            </a:r>
            <a:r>
              <a:rPr lang="zh-CN" altLang="en-US"/>
              <a:t>，否则事务失败</a:t>
            </a:r>
            <a:endParaRPr lang="en-US" altLang="zh-CN"/>
          </a:p>
          <a:p>
            <a:pPr marL="109728"/>
            <a:endParaRPr lang="en-US" altLang="zh-CN" b="1"/>
          </a:p>
          <a:p>
            <a:endParaRPr lang="zh-CN" altLang="en-US"/>
          </a:p>
        </p:txBody>
      </p:sp>
      <p:sp>
        <p:nvSpPr>
          <p:cNvPr id="3" name="标题 2"/>
          <p:cNvSpPr>
            <a:spLocks noGrp="1"/>
          </p:cNvSpPr>
          <p:nvPr>
            <p:ph type="title"/>
          </p:nvPr>
        </p:nvSpPr>
        <p:spPr/>
        <p:txBody>
          <a:bodyPr/>
          <a:lstStyle/>
          <a:p>
            <a:r>
              <a:rPr lang="en-US" altLang="zh-CN"/>
              <a:t>2.1.5  NoSQL</a:t>
            </a:r>
            <a:r>
              <a:rPr lang="zh-CN" altLang="en-US"/>
              <a:t>的理论基石        </a:t>
            </a:r>
            <a:r>
              <a:rPr lang="zh-CN" altLang="en-US" sz="2800">
                <a:solidFill>
                  <a:srgbClr val="C00000"/>
                </a:solidFill>
                <a:ea typeface="华文中宋" pitchFamily="2" charset="-122"/>
              </a:rPr>
              <a:t>（</a:t>
            </a:r>
            <a:r>
              <a:rPr lang="en-US" altLang="zh-CN" sz="2800">
                <a:solidFill>
                  <a:srgbClr val="C00000"/>
                </a:solidFill>
                <a:ea typeface="华文中宋" pitchFamily="2" charset="-122"/>
              </a:rPr>
              <a:t>2</a:t>
            </a:r>
            <a:r>
              <a:rPr lang="zh-CN" altLang="en-US" sz="2800">
                <a:solidFill>
                  <a:srgbClr val="C00000"/>
                </a:solidFill>
                <a:ea typeface="华文中宋" pitchFamily="2" charset="-122"/>
              </a:rPr>
              <a:t>）</a:t>
            </a:r>
            <a:r>
              <a:rPr lang="en-US" altLang="zh-CN" sz="2800">
                <a:solidFill>
                  <a:srgbClr val="C00000"/>
                </a:solidFill>
                <a:ea typeface="华文中宋" pitchFamily="2" charset="-122"/>
              </a:rPr>
              <a:t>BASE</a:t>
            </a:r>
            <a:r>
              <a:rPr lang="zh-CN" altLang="en-US" sz="2800">
                <a:solidFill>
                  <a:srgbClr val="C00000"/>
                </a:solidFill>
                <a:ea typeface="华文中宋" pitchFamily="2" charset="-122"/>
              </a:rPr>
              <a:t>理论</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anim calcmode="lin" valueType="num">
                                      <p:cBhvr additive="base">
                                        <p:cTn id="11"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anim calcmode="lin" valueType="num">
                                      <p:cBhvr additive="base">
                                        <p:cTn id="17"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2">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fontScale="92500" lnSpcReduction="10000"/>
          </a:bodyPr>
          <a:lstStyle/>
          <a:p>
            <a:pPr latinLnBrk="1"/>
            <a:r>
              <a:rPr lang="en-US" altLang="zh-CN" b="1"/>
              <a:t>I (Isolation) </a:t>
            </a:r>
            <a:r>
              <a:rPr lang="zh-CN" altLang="en-US" b="1"/>
              <a:t>独立性</a:t>
            </a:r>
            <a:endParaRPr lang="zh-CN" altLang="en-US"/>
          </a:p>
          <a:p>
            <a:pPr lvl="1" latinLnBrk="1">
              <a:buFont typeface="Wingdings" pitchFamily="2" charset="2"/>
              <a:buChar char="Ø"/>
            </a:pPr>
            <a:r>
              <a:rPr lang="zh-CN" altLang="en-US"/>
              <a:t>并发的事务之间不会互相影响，如果一个事务要访问的数据正在被另外一个事务修改，只要另外一个事务未提交，它所访问的数据就不受未提交事务的影响</a:t>
            </a:r>
            <a:endParaRPr lang="en-US" altLang="zh-CN"/>
          </a:p>
          <a:p>
            <a:pPr lvl="1" latinLnBrk="1">
              <a:buFont typeface="Wingdings" pitchFamily="2" charset="2"/>
              <a:buChar char="Ø"/>
            </a:pPr>
            <a:endParaRPr lang="zh-CN" altLang="en-US"/>
          </a:p>
          <a:p>
            <a:pPr lvl="1" indent="0" latinLnBrk="1"/>
            <a:r>
              <a:rPr lang="zh-CN" altLang="en-US"/>
              <a:t>从</a:t>
            </a:r>
            <a:r>
              <a:rPr lang="en-US" altLang="zh-CN"/>
              <a:t>A</a:t>
            </a:r>
            <a:r>
              <a:rPr lang="zh-CN" altLang="en-US"/>
              <a:t>账户转</a:t>
            </a:r>
            <a:r>
              <a:rPr lang="en-US" altLang="zh-CN"/>
              <a:t>100</a:t>
            </a:r>
            <a:r>
              <a:rPr lang="zh-CN" altLang="en-US"/>
              <a:t>元至</a:t>
            </a:r>
            <a:r>
              <a:rPr lang="en-US" altLang="zh-CN"/>
              <a:t>B</a:t>
            </a:r>
            <a:r>
              <a:rPr lang="zh-CN" altLang="en-US"/>
              <a:t>账户，在这个交易还未完成的情况下，如果此时</a:t>
            </a:r>
            <a:r>
              <a:rPr lang="en-US" altLang="zh-CN"/>
              <a:t>B</a:t>
            </a:r>
            <a:r>
              <a:rPr lang="zh-CN" altLang="en-US"/>
              <a:t>查询自己的账户，是看不到新增加的</a:t>
            </a:r>
            <a:r>
              <a:rPr lang="en-US" altLang="zh-CN"/>
              <a:t>100</a:t>
            </a:r>
            <a:r>
              <a:rPr lang="zh-CN" altLang="en-US"/>
              <a:t>元的</a:t>
            </a:r>
          </a:p>
          <a:p>
            <a:pPr latinLnBrk="1"/>
            <a:r>
              <a:rPr lang="en-US" altLang="zh-CN" b="1"/>
              <a:t>D (Durability) </a:t>
            </a:r>
            <a:r>
              <a:rPr lang="zh-CN" altLang="en-US" b="1"/>
              <a:t>持久性</a:t>
            </a:r>
            <a:endParaRPr lang="zh-CN" altLang="en-US"/>
          </a:p>
          <a:p>
            <a:pPr lvl="1" latinLnBrk="1">
              <a:buFont typeface="Wingdings" pitchFamily="2" charset="2"/>
              <a:buChar char="Ø"/>
            </a:pPr>
            <a:r>
              <a:rPr lang="zh-CN" altLang="en-US"/>
              <a:t>持久性是指一旦事务提交后，它所做的修改将会永久的保存在数据库上，即使出现宕机也不会丢失</a:t>
            </a:r>
          </a:p>
          <a:p>
            <a:endParaRPr lang="zh-CN" altLang="en-US"/>
          </a:p>
        </p:txBody>
      </p:sp>
      <p:sp>
        <p:nvSpPr>
          <p:cNvPr id="3" name="标题 2"/>
          <p:cNvSpPr>
            <a:spLocks noGrp="1"/>
          </p:cNvSpPr>
          <p:nvPr>
            <p:ph type="title"/>
          </p:nvPr>
        </p:nvSpPr>
        <p:spPr/>
        <p:txBody>
          <a:bodyPr/>
          <a:lstStyle/>
          <a:p>
            <a:r>
              <a:rPr lang="en-US" altLang="zh-CN"/>
              <a:t>2.1.5  NoSQL</a:t>
            </a:r>
            <a:r>
              <a:rPr lang="zh-CN" altLang="en-US"/>
              <a:t>的理论基石        </a:t>
            </a:r>
            <a:r>
              <a:rPr lang="zh-CN" altLang="en-US" sz="2800">
                <a:solidFill>
                  <a:srgbClr val="C00000"/>
                </a:solidFill>
                <a:ea typeface="华文中宋" pitchFamily="2" charset="-122"/>
              </a:rPr>
              <a:t>（</a:t>
            </a:r>
            <a:r>
              <a:rPr lang="en-US" altLang="zh-CN" sz="2800">
                <a:solidFill>
                  <a:srgbClr val="C00000"/>
                </a:solidFill>
                <a:ea typeface="华文中宋" pitchFamily="2" charset="-122"/>
              </a:rPr>
              <a:t>2</a:t>
            </a:r>
            <a:r>
              <a:rPr lang="zh-CN" altLang="en-US" sz="2800">
                <a:solidFill>
                  <a:srgbClr val="C00000"/>
                </a:solidFill>
                <a:ea typeface="华文中宋" pitchFamily="2" charset="-122"/>
              </a:rPr>
              <a:t>）</a:t>
            </a:r>
            <a:r>
              <a:rPr lang="en-US" altLang="zh-CN" sz="2800">
                <a:solidFill>
                  <a:srgbClr val="C00000"/>
                </a:solidFill>
                <a:ea typeface="华文中宋" pitchFamily="2" charset="-122"/>
              </a:rPr>
              <a:t>BASE</a:t>
            </a:r>
            <a:r>
              <a:rPr lang="zh-CN" altLang="en-US" sz="2800">
                <a:solidFill>
                  <a:srgbClr val="C00000"/>
                </a:solidFill>
                <a:ea typeface="华文中宋" pitchFamily="2" charset="-122"/>
              </a:rPr>
              <a:t>理论</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box(in)">
                                      <p:cBhvr>
                                        <p:cTn id="7" dur="500"/>
                                        <p:tgtEl>
                                          <p:spTgt spid="2">
                                            <p:txEl>
                                              <p:pRg st="0" end="0"/>
                                            </p:txEl>
                                          </p:spTgt>
                                        </p:tgtEl>
                                      </p:cBhvr>
                                    </p:animEffect>
                                  </p:childTnLst>
                                </p:cTn>
                              </p:par>
                              <p:par>
                                <p:cTn id="8" presetID="4" presetClass="entr" presetSubtype="16" fill="hold" grpId="0"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box(in)">
                                      <p:cBhvr>
                                        <p:cTn id="10" dur="500"/>
                                        <p:tgtEl>
                                          <p:spTgt spid="2">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4" presetClass="entr" presetSubtype="16" fill="hold" grpId="0"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animEffect transition="in" filter="box(in)">
                                      <p:cBhvr>
                                        <p:cTn id="15" dur="500"/>
                                        <p:tgtEl>
                                          <p:spTgt spid="2">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4" presetClass="entr" presetSubtype="16" fill="hold" grpId="0" nodeType="clickEffect">
                                  <p:stCondLst>
                                    <p:cond delay="0"/>
                                  </p:stCondLst>
                                  <p:childTnLst>
                                    <p:set>
                                      <p:cBhvr>
                                        <p:cTn id="19" dur="1" fill="hold">
                                          <p:stCondLst>
                                            <p:cond delay="0"/>
                                          </p:stCondLst>
                                        </p:cTn>
                                        <p:tgtEl>
                                          <p:spTgt spid="2">
                                            <p:txEl>
                                              <p:pRg st="4" end="4"/>
                                            </p:txEl>
                                          </p:spTgt>
                                        </p:tgtEl>
                                        <p:attrNameLst>
                                          <p:attrName>style.visibility</p:attrName>
                                        </p:attrNameLst>
                                      </p:cBhvr>
                                      <p:to>
                                        <p:strVal val="visible"/>
                                      </p:to>
                                    </p:set>
                                    <p:animEffect transition="in" filter="box(in)">
                                      <p:cBhvr>
                                        <p:cTn id="20" dur="500"/>
                                        <p:tgtEl>
                                          <p:spTgt spid="2">
                                            <p:txEl>
                                              <p:pRg st="4" end="4"/>
                                            </p:txEl>
                                          </p:spTgt>
                                        </p:tgtEl>
                                      </p:cBhvr>
                                    </p:animEffect>
                                  </p:childTnLst>
                                </p:cTn>
                              </p:par>
                              <p:par>
                                <p:cTn id="21" presetID="4" presetClass="entr" presetSubtype="16" fill="hold" grpId="0" nodeType="with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animEffect transition="in" filter="box(in)">
                                      <p:cBhvr>
                                        <p:cTn id="23" dur="500"/>
                                        <p:tgtEl>
                                          <p:spTgt spid="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a:t>阶段三：</a:t>
            </a:r>
            <a:r>
              <a:rPr lang="en-US" altLang="zh-CN"/>
              <a:t>Mysql</a:t>
            </a:r>
            <a:r>
              <a:rPr lang="zh-CN" altLang="en-US"/>
              <a:t>主从读写分离</a:t>
            </a:r>
          </a:p>
          <a:p>
            <a:pPr lvl="2">
              <a:buFont typeface="Wingdings" pitchFamily="2" charset="2"/>
              <a:buChar char="Ø"/>
            </a:pPr>
            <a:r>
              <a:rPr lang="zh-CN" altLang="en-US"/>
              <a:t>数据库的写入压力增加，</a:t>
            </a:r>
            <a:r>
              <a:rPr lang="en-US" altLang="zh-CN"/>
              <a:t>Memcached</a:t>
            </a:r>
            <a:r>
              <a:rPr lang="zh-CN" altLang="en-US"/>
              <a:t>只能缓解数据库的读取压力</a:t>
            </a:r>
            <a:endParaRPr lang="en-US" altLang="zh-CN"/>
          </a:p>
          <a:p>
            <a:pPr lvl="2">
              <a:buFont typeface="Wingdings" pitchFamily="2" charset="2"/>
              <a:buChar char="Ø"/>
            </a:pPr>
            <a:r>
              <a:rPr lang="zh-CN" altLang="en-US"/>
              <a:t>读写集中在一个数据库上让数据库不堪重负，大部分网站开始使用主从复制技术来达到读写分离，以提高读写性能和读库的可扩展性</a:t>
            </a:r>
            <a:endParaRPr lang="en-US" altLang="zh-CN"/>
          </a:p>
          <a:p>
            <a:pPr lvl="2"/>
            <a:endParaRPr lang="zh-CN" altLang="en-US"/>
          </a:p>
        </p:txBody>
      </p:sp>
      <p:sp>
        <p:nvSpPr>
          <p:cNvPr id="3" name="标题 2"/>
          <p:cNvSpPr>
            <a:spLocks noGrp="1"/>
          </p:cNvSpPr>
          <p:nvPr>
            <p:ph type="title"/>
          </p:nvPr>
        </p:nvSpPr>
        <p:spPr/>
        <p:txBody>
          <a:bodyPr/>
          <a:lstStyle/>
          <a:p>
            <a:r>
              <a:rPr lang="en-US" altLang="zh-CN"/>
              <a:t>2.1.1 NoSQL</a:t>
            </a:r>
            <a:r>
              <a:rPr lang="zh-CN" altLang="en-US"/>
              <a:t>起源及兴起</a:t>
            </a:r>
          </a:p>
        </p:txBody>
      </p:sp>
      <p:pic>
        <p:nvPicPr>
          <p:cNvPr id="122882" name="Picture 2"/>
          <p:cNvPicPr>
            <a:picLocks noChangeAspect="1" noChangeArrowheads="1"/>
          </p:cNvPicPr>
          <p:nvPr/>
        </p:nvPicPr>
        <p:blipFill>
          <a:blip r:embed="rId3" cstate="print"/>
          <a:srcRect/>
          <a:stretch>
            <a:fillRect/>
          </a:stretch>
        </p:blipFill>
        <p:spPr bwMode="auto">
          <a:xfrm>
            <a:off x="755576" y="3573016"/>
            <a:ext cx="7882893" cy="2304256"/>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blinds(horizontal)">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blinds(horizontal)">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blinds(horizontal)">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8" presetClass="entr" presetSubtype="16" fill="hold" nodeType="clickEffect">
                                  <p:stCondLst>
                                    <p:cond delay="0"/>
                                  </p:stCondLst>
                                  <p:childTnLst>
                                    <p:set>
                                      <p:cBhvr>
                                        <p:cTn id="21" dur="1" fill="hold">
                                          <p:stCondLst>
                                            <p:cond delay="0"/>
                                          </p:stCondLst>
                                        </p:cTn>
                                        <p:tgtEl>
                                          <p:spTgt spid="122882"/>
                                        </p:tgtEl>
                                        <p:attrNameLst>
                                          <p:attrName>style.visibility</p:attrName>
                                        </p:attrNameLst>
                                      </p:cBhvr>
                                      <p:to>
                                        <p:strVal val="visible"/>
                                      </p:to>
                                    </p:set>
                                    <p:animEffect transition="in" filter="diamond(in)">
                                      <p:cBhvr>
                                        <p:cTn id="22" dur="2000"/>
                                        <p:tgtEl>
                                          <p:spTgt spid="1228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57200" y="1481328"/>
            <a:ext cx="8219256" cy="4525963"/>
          </a:xfrm>
        </p:spPr>
        <p:txBody>
          <a:bodyPr/>
          <a:lstStyle/>
          <a:p>
            <a:r>
              <a:rPr lang="en-US" altLang="zh-CN"/>
              <a:t>BASE</a:t>
            </a:r>
          </a:p>
          <a:p>
            <a:pPr lvl="1">
              <a:buFont typeface="Wingdings" pitchFamily="2" charset="2"/>
              <a:buChar char="Ø"/>
            </a:pPr>
            <a:r>
              <a:rPr lang="en-US" altLang="zh-CN" u="sng"/>
              <a:t>B</a:t>
            </a:r>
            <a:r>
              <a:rPr lang="en-US" altLang="zh-CN"/>
              <a:t>asically </a:t>
            </a:r>
            <a:r>
              <a:rPr lang="en-US" altLang="zh-CN" u="sng"/>
              <a:t>A</a:t>
            </a:r>
            <a:r>
              <a:rPr lang="en-US" altLang="zh-CN"/>
              <a:t>vailble, </a:t>
            </a:r>
            <a:r>
              <a:rPr lang="en-US" altLang="zh-CN" u="sng"/>
              <a:t>S</a:t>
            </a:r>
            <a:r>
              <a:rPr lang="en-US" altLang="zh-CN"/>
              <a:t>oft-state</a:t>
            </a:r>
            <a:r>
              <a:rPr lang="zh-CN" altLang="en-US" dirty="0"/>
              <a:t>和</a:t>
            </a:r>
            <a:r>
              <a:rPr lang="en-US" altLang="zh-CN" u="sng"/>
              <a:t>E</a:t>
            </a:r>
            <a:r>
              <a:rPr lang="en-US" altLang="zh-CN"/>
              <a:t>ventual Consistency</a:t>
            </a:r>
            <a:r>
              <a:rPr lang="zh-CN" altLang="en-US" dirty="0"/>
              <a:t>的简写，意思是“碱”</a:t>
            </a:r>
            <a:endParaRPr lang="en-US" altLang="zh-CN" dirty="0"/>
          </a:p>
          <a:p>
            <a:pPr lvl="1">
              <a:buFont typeface="Wingdings" pitchFamily="2" charset="2"/>
              <a:buChar char="Ø"/>
            </a:pPr>
            <a:r>
              <a:rPr lang="en-US" altLang="zh-CN"/>
              <a:t>ACID</a:t>
            </a:r>
            <a:r>
              <a:rPr lang="zh-CN" altLang="en-US"/>
              <a:t>是关系数据库中事务的四个性质</a:t>
            </a:r>
            <a:endParaRPr lang="en-US" altLang="zh-CN"/>
          </a:p>
          <a:p>
            <a:pPr lvl="1">
              <a:buFont typeface="Wingdings" pitchFamily="2" charset="2"/>
              <a:buChar char="Ø"/>
            </a:pPr>
            <a:r>
              <a:rPr lang="zh-CN" altLang="en-US"/>
              <a:t>在</a:t>
            </a:r>
            <a:r>
              <a:rPr lang="en-US" altLang="zh-CN" dirty="0" err="1"/>
              <a:t>NoSQL</a:t>
            </a:r>
            <a:r>
              <a:rPr lang="zh-CN" altLang="en-US" dirty="0"/>
              <a:t>数据库中</a:t>
            </a:r>
            <a:r>
              <a:rPr lang="en-US" altLang="zh-CN" dirty="0"/>
              <a:t>BASE</a:t>
            </a:r>
            <a:r>
              <a:rPr lang="zh-CN" altLang="en-US" dirty="0"/>
              <a:t>（碱）和</a:t>
            </a:r>
            <a:r>
              <a:rPr lang="en-US" altLang="zh-CN" dirty="0"/>
              <a:t>ACID</a:t>
            </a:r>
            <a:r>
              <a:rPr lang="zh-CN" altLang="en-US" dirty="0"/>
              <a:t>（酸）是对应关系</a:t>
            </a:r>
          </a:p>
        </p:txBody>
      </p:sp>
      <p:sp>
        <p:nvSpPr>
          <p:cNvPr id="3" name="标题 2"/>
          <p:cNvSpPr>
            <a:spLocks noGrp="1"/>
          </p:cNvSpPr>
          <p:nvPr>
            <p:ph type="title"/>
          </p:nvPr>
        </p:nvSpPr>
        <p:spPr/>
        <p:txBody>
          <a:bodyPr/>
          <a:lstStyle/>
          <a:p>
            <a:r>
              <a:rPr lang="en-US" altLang="zh-CN"/>
              <a:t>2.1.5  NoSQL</a:t>
            </a:r>
            <a:r>
              <a:rPr lang="zh-CN" altLang="en-US"/>
              <a:t>的理论基石        </a:t>
            </a:r>
            <a:r>
              <a:rPr lang="zh-CN" altLang="en-US" sz="2800">
                <a:solidFill>
                  <a:srgbClr val="C00000"/>
                </a:solidFill>
                <a:ea typeface="华文中宋" pitchFamily="2" charset="-122"/>
              </a:rPr>
              <a:t>（</a:t>
            </a:r>
            <a:r>
              <a:rPr lang="en-US" altLang="zh-CN" sz="2800">
                <a:solidFill>
                  <a:srgbClr val="C00000"/>
                </a:solidFill>
                <a:ea typeface="华文中宋" pitchFamily="2" charset="-122"/>
              </a:rPr>
              <a:t>2</a:t>
            </a:r>
            <a:r>
              <a:rPr lang="zh-CN" altLang="en-US" sz="2800">
                <a:solidFill>
                  <a:srgbClr val="C00000"/>
                </a:solidFill>
                <a:ea typeface="华文中宋" pitchFamily="2" charset="-122"/>
              </a:rPr>
              <a:t>）</a:t>
            </a:r>
            <a:r>
              <a:rPr lang="en-US" altLang="zh-CN" sz="2800">
                <a:solidFill>
                  <a:srgbClr val="C00000"/>
                </a:solidFill>
                <a:ea typeface="华文中宋" pitchFamily="2" charset="-122"/>
              </a:rPr>
              <a:t>BASE</a:t>
            </a:r>
            <a:r>
              <a:rPr lang="zh-CN" altLang="en-US" sz="2800">
                <a:solidFill>
                  <a:srgbClr val="C00000"/>
                </a:solidFill>
                <a:ea typeface="华文中宋" pitchFamily="2" charset="-122"/>
              </a:rPr>
              <a:t>理论</a:t>
            </a:r>
            <a:endParaRPr lang="zh-CN" altLang="en-US"/>
          </a:p>
        </p:txBody>
      </p:sp>
    </p:spTree>
    <p:extLst>
      <p:ext uri="{BB962C8B-B14F-4D97-AF65-F5344CB8AC3E}">
        <p14:creationId xmlns:p14="http://schemas.microsoft.com/office/powerpoint/2010/main" val="319232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blinds(horizontal)">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blinds(horizontal)">
                                      <p:cBhvr>
                                        <p:cTn id="12" dur="500"/>
                                        <p:tgtEl>
                                          <p:spTgt spid="2">
                                            <p:txEl>
                                              <p:pRg st="1" end="1"/>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blinds(horizontal)">
                                      <p:cBhvr>
                                        <p:cTn id="15" dur="500"/>
                                        <p:tgtEl>
                                          <p:spTgt spid="2">
                                            <p:txEl>
                                              <p:pRg st="2" end="2"/>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2">
                                            <p:txEl>
                                              <p:pRg st="3" end="3"/>
                                            </p:txEl>
                                          </p:spTgt>
                                        </p:tgtEl>
                                        <p:attrNameLst>
                                          <p:attrName>style.visibility</p:attrName>
                                        </p:attrNameLst>
                                      </p:cBhvr>
                                      <p:to>
                                        <p:strVal val="visible"/>
                                      </p:to>
                                    </p:set>
                                    <p:animEffect transition="in" filter="blinds(horizontal)">
                                      <p:cBhvr>
                                        <p:cTn id="18" dur="500"/>
                                        <p:tgtEl>
                                          <p:spTgt spid="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a:bodyPr>
          <a:lstStyle/>
          <a:p>
            <a:pPr>
              <a:buNone/>
            </a:pPr>
            <a:r>
              <a:rPr lang="en-US" altLang="zh-CN"/>
              <a:t>1</a:t>
            </a:r>
            <a:r>
              <a:rPr lang="zh-CN" altLang="en-US"/>
              <a:t>、基本可用</a:t>
            </a:r>
            <a:endParaRPr lang="en-US" altLang="zh-CN"/>
          </a:p>
          <a:p>
            <a:pPr marL="447675" lvl="1" indent="0"/>
            <a:r>
              <a:rPr lang="en-US" altLang="zh-CN"/>
              <a:t>Basically Available</a:t>
            </a:r>
          </a:p>
          <a:p>
            <a:pPr marL="447675" lvl="1" indent="0"/>
            <a:r>
              <a:rPr lang="zh-CN" altLang="en-US"/>
              <a:t>指一个分布式系统的一部分发生问题变得不可用时，其他部分仍然可以正常使用</a:t>
            </a:r>
            <a:endParaRPr lang="en-US" altLang="zh-CN"/>
          </a:p>
          <a:p>
            <a:pPr marL="447675" lvl="1" indent="0"/>
            <a:r>
              <a:rPr lang="zh-CN" altLang="en-US"/>
              <a:t>实际上等同于允许损失部分可用性，</a:t>
            </a:r>
            <a:endParaRPr lang="en-US" altLang="zh-CN"/>
          </a:p>
          <a:p>
            <a:pPr marL="447675" lvl="1" indent="0"/>
            <a:r>
              <a:rPr lang="zh-CN" altLang="en-US"/>
              <a:t>注意，不等价于系统不可用</a:t>
            </a:r>
            <a:endParaRPr lang="en-US" altLang="zh-CN"/>
          </a:p>
          <a:p>
            <a:pPr marL="685419" lvl="2" indent="0"/>
            <a:r>
              <a:rPr lang="zh-CN" altLang="en-US"/>
              <a:t>允许响应时间更长</a:t>
            </a:r>
            <a:endParaRPr lang="en-US" altLang="zh-CN"/>
          </a:p>
          <a:p>
            <a:pPr marL="685419" lvl="2" indent="0"/>
            <a:r>
              <a:rPr lang="zh-CN" altLang="en-US"/>
              <a:t>功能上的部分损失</a:t>
            </a:r>
            <a:endParaRPr lang="en-US" altLang="zh-CN"/>
          </a:p>
          <a:p>
            <a:pPr marL="447675" lvl="1" indent="0"/>
            <a:endParaRPr lang="en-US" altLang="zh-CN"/>
          </a:p>
          <a:p>
            <a:pPr marL="447675" lvl="1" indent="0"/>
            <a:endParaRPr lang="en-US" altLang="zh-CN"/>
          </a:p>
          <a:p>
            <a:pPr marL="447675" lvl="1" indent="0"/>
            <a:endParaRPr lang="zh-CN" altLang="en-US" dirty="0"/>
          </a:p>
        </p:txBody>
      </p:sp>
      <p:sp>
        <p:nvSpPr>
          <p:cNvPr id="3" name="标题 2"/>
          <p:cNvSpPr>
            <a:spLocks noGrp="1"/>
          </p:cNvSpPr>
          <p:nvPr>
            <p:ph type="title"/>
          </p:nvPr>
        </p:nvSpPr>
        <p:spPr/>
        <p:txBody>
          <a:bodyPr/>
          <a:lstStyle/>
          <a:p>
            <a:r>
              <a:rPr lang="en-US" altLang="zh-CN"/>
              <a:t>2.1.5  NoSQL</a:t>
            </a:r>
            <a:r>
              <a:rPr lang="zh-CN" altLang="en-US"/>
              <a:t>的理论基石        </a:t>
            </a:r>
            <a:r>
              <a:rPr lang="zh-CN" altLang="en-US" sz="2800">
                <a:solidFill>
                  <a:srgbClr val="C00000"/>
                </a:solidFill>
                <a:ea typeface="华文中宋" pitchFamily="2" charset="-122"/>
              </a:rPr>
              <a:t>（</a:t>
            </a:r>
            <a:r>
              <a:rPr lang="en-US" altLang="zh-CN" sz="2800">
                <a:solidFill>
                  <a:srgbClr val="C00000"/>
                </a:solidFill>
                <a:ea typeface="华文中宋" pitchFamily="2" charset="-122"/>
              </a:rPr>
              <a:t>2</a:t>
            </a:r>
            <a:r>
              <a:rPr lang="zh-CN" altLang="en-US" sz="2800">
                <a:solidFill>
                  <a:srgbClr val="C00000"/>
                </a:solidFill>
                <a:ea typeface="华文中宋" pitchFamily="2" charset="-122"/>
              </a:rPr>
              <a:t>）</a:t>
            </a:r>
            <a:r>
              <a:rPr lang="en-US" altLang="zh-CN" sz="2800">
                <a:solidFill>
                  <a:srgbClr val="C00000"/>
                </a:solidFill>
                <a:ea typeface="华文中宋" pitchFamily="2" charset="-122"/>
              </a:rPr>
              <a:t>BASE</a:t>
            </a:r>
            <a:r>
              <a:rPr lang="zh-CN" altLang="en-US" sz="2800">
                <a:solidFill>
                  <a:srgbClr val="C00000"/>
                </a:solidFill>
                <a:ea typeface="华文中宋" pitchFamily="2" charset="-122"/>
              </a:rPr>
              <a:t>理论</a:t>
            </a:r>
            <a:endParaRPr lang="zh-CN" altLang="en-US"/>
          </a:p>
        </p:txBody>
      </p:sp>
    </p:spTree>
    <p:extLst>
      <p:ext uri="{BB962C8B-B14F-4D97-AF65-F5344CB8AC3E}">
        <p14:creationId xmlns:p14="http://schemas.microsoft.com/office/powerpoint/2010/main" val="46423320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a:buNone/>
            </a:pPr>
            <a:r>
              <a:rPr lang="en-US" altLang="zh-CN"/>
              <a:t>2</a:t>
            </a:r>
            <a:r>
              <a:rPr lang="zh-CN" altLang="en-US"/>
              <a:t>、软状态</a:t>
            </a:r>
            <a:endParaRPr lang="en-US" altLang="zh-CN"/>
          </a:p>
          <a:p>
            <a:pPr lvl="1"/>
            <a:r>
              <a:rPr lang="en-US" altLang="zh-CN"/>
              <a:t>Soft-State</a:t>
            </a:r>
          </a:p>
          <a:p>
            <a:pPr lvl="1"/>
            <a:r>
              <a:rPr lang="zh-CN" altLang="en-US"/>
              <a:t>指状态可以有一段时间不同步，允许具有一定的滞后性</a:t>
            </a:r>
            <a:endParaRPr lang="en-US" altLang="zh-CN"/>
          </a:p>
          <a:p>
            <a:pPr lvl="1"/>
            <a:endParaRPr lang="en-US" altLang="zh-CN"/>
          </a:p>
          <a:p>
            <a:pPr lvl="1"/>
            <a:r>
              <a:rPr lang="zh-CN" altLang="en-US"/>
              <a:t> 硬状态</a:t>
            </a:r>
            <a:endParaRPr lang="en-US" altLang="zh-CN"/>
          </a:p>
          <a:p>
            <a:pPr marL="447675" lvl="1" indent="0"/>
            <a:r>
              <a:rPr lang="zh-CN" altLang="en-US"/>
              <a:t>数据库的状态必须一直保持数据库一致性，就是任何时刻数据都必须是正确的</a:t>
            </a:r>
          </a:p>
        </p:txBody>
      </p:sp>
      <p:sp>
        <p:nvSpPr>
          <p:cNvPr id="3" name="标题 2"/>
          <p:cNvSpPr>
            <a:spLocks noGrp="1"/>
          </p:cNvSpPr>
          <p:nvPr>
            <p:ph type="title"/>
          </p:nvPr>
        </p:nvSpPr>
        <p:spPr/>
        <p:txBody>
          <a:bodyPr/>
          <a:lstStyle/>
          <a:p>
            <a:r>
              <a:rPr lang="en-US" altLang="zh-CN"/>
              <a:t>2.1.5  NoSQL</a:t>
            </a:r>
            <a:r>
              <a:rPr lang="zh-CN" altLang="en-US"/>
              <a:t>的理论基石        </a:t>
            </a:r>
            <a:r>
              <a:rPr lang="zh-CN" altLang="en-US" sz="2800">
                <a:solidFill>
                  <a:srgbClr val="C00000"/>
                </a:solidFill>
                <a:ea typeface="华文中宋" pitchFamily="2" charset="-122"/>
              </a:rPr>
              <a:t>（</a:t>
            </a:r>
            <a:r>
              <a:rPr lang="en-US" altLang="zh-CN" sz="2800">
                <a:solidFill>
                  <a:srgbClr val="C00000"/>
                </a:solidFill>
                <a:ea typeface="华文中宋" pitchFamily="2" charset="-122"/>
              </a:rPr>
              <a:t>2</a:t>
            </a:r>
            <a:r>
              <a:rPr lang="zh-CN" altLang="en-US" sz="2800">
                <a:solidFill>
                  <a:srgbClr val="C00000"/>
                </a:solidFill>
                <a:ea typeface="华文中宋" pitchFamily="2" charset="-122"/>
              </a:rPr>
              <a:t>）</a:t>
            </a:r>
            <a:r>
              <a:rPr lang="en-US" altLang="zh-CN" sz="2800">
                <a:solidFill>
                  <a:srgbClr val="C00000"/>
                </a:solidFill>
                <a:ea typeface="华文中宋" pitchFamily="2" charset="-122"/>
              </a:rPr>
              <a:t>BASE</a:t>
            </a:r>
            <a:r>
              <a:rPr lang="zh-CN" altLang="en-US" sz="2800">
                <a:solidFill>
                  <a:srgbClr val="C00000"/>
                </a:solidFill>
                <a:ea typeface="华文中宋" pitchFamily="2" charset="-122"/>
              </a:rPr>
              <a:t>理论</a:t>
            </a:r>
            <a:endParaRPr lang="zh-CN" altLang="en-US"/>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a:buNone/>
            </a:pPr>
            <a:r>
              <a:rPr lang="en-US" altLang="zh-CN"/>
              <a:t>3</a:t>
            </a:r>
            <a:r>
              <a:rPr lang="zh-CN" altLang="en-US"/>
              <a:t>、最终一致性</a:t>
            </a:r>
            <a:endParaRPr lang="en-US" altLang="zh-CN"/>
          </a:p>
          <a:p>
            <a:pPr lvl="1"/>
            <a:r>
              <a:rPr lang="en-US" altLang="zh-CN"/>
              <a:t>Eventual Consistency</a:t>
            </a:r>
          </a:p>
          <a:p>
            <a:pPr lvl="1">
              <a:buFont typeface="Wingdings" pitchFamily="2" charset="2"/>
              <a:buChar char="Ø"/>
            </a:pPr>
            <a:r>
              <a:rPr lang="zh-CN" altLang="en-US"/>
              <a:t>一致性的类型</a:t>
            </a:r>
            <a:endParaRPr lang="en-US" altLang="zh-CN"/>
          </a:p>
          <a:p>
            <a:pPr lvl="2"/>
            <a:r>
              <a:rPr lang="zh-CN" altLang="en-US"/>
              <a:t>强一致性</a:t>
            </a:r>
            <a:endParaRPr lang="en-US" altLang="zh-CN"/>
          </a:p>
          <a:p>
            <a:pPr lvl="2"/>
            <a:r>
              <a:rPr lang="zh-CN" altLang="en-US"/>
              <a:t>弱一致性</a:t>
            </a:r>
            <a:endParaRPr lang="en-US" altLang="zh-CN"/>
          </a:p>
          <a:p>
            <a:pPr marL="630238" lvl="1" indent="-182563">
              <a:buFont typeface="Wingdings" pitchFamily="2" charset="2"/>
              <a:buChar char="Ø"/>
            </a:pPr>
            <a:r>
              <a:rPr lang="zh-CN" altLang="en-US"/>
              <a:t>二者区别在于高并发的数据访问操作下，后续操作是否能够获取最新的数据</a:t>
            </a:r>
            <a:endParaRPr lang="en-US" altLang="zh-CN"/>
          </a:p>
          <a:p>
            <a:pPr marL="447675" lvl="1" indent="0"/>
            <a:endParaRPr lang="en-US" altLang="zh-CN"/>
          </a:p>
          <a:p>
            <a:pPr marL="447675" lvl="1" indent="0">
              <a:buFont typeface="Wingdings" pitchFamily="2" charset="2"/>
              <a:buChar char="Ø"/>
            </a:pPr>
            <a:r>
              <a:rPr lang="zh-CN" altLang="en-US">
                <a:solidFill>
                  <a:srgbClr val="FF0000"/>
                </a:solidFill>
              </a:rPr>
              <a:t>最终一致性是弱一致性的特例</a:t>
            </a:r>
          </a:p>
        </p:txBody>
      </p:sp>
      <p:sp>
        <p:nvSpPr>
          <p:cNvPr id="3" name="标题 2"/>
          <p:cNvSpPr>
            <a:spLocks noGrp="1"/>
          </p:cNvSpPr>
          <p:nvPr>
            <p:ph type="title"/>
          </p:nvPr>
        </p:nvSpPr>
        <p:spPr/>
        <p:txBody>
          <a:bodyPr/>
          <a:lstStyle/>
          <a:p>
            <a:r>
              <a:rPr lang="en-US" altLang="zh-CN"/>
              <a:t>2.1.5  NoSQL</a:t>
            </a:r>
            <a:r>
              <a:rPr lang="zh-CN" altLang="en-US"/>
              <a:t>的理论基石        </a:t>
            </a:r>
            <a:r>
              <a:rPr lang="zh-CN" altLang="en-US" sz="2800">
                <a:solidFill>
                  <a:srgbClr val="C00000"/>
                </a:solidFill>
                <a:ea typeface="华文中宋" pitchFamily="2" charset="-122"/>
              </a:rPr>
              <a:t>（</a:t>
            </a:r>
            <a:r>
              <a:rPr lang="en-US" altLang="zh-CN" sz="2800">
                <a:solidFill>
                  <a:srgbClr val="C00000"/>
                </a:solidFill>
                <a:ea typeface="华文中宋" pitchFamily="2" charset="-122"/>
              </a:rPr>
              <a:t>2</a:t>
            </a:r>
            <a:r>
              <a:rPr lang="zh-CN" altLang="en-US" sz="2800">
                <a:solidFill>
                  <a:srgbClr val="C00000"/>
                </a:solidFill>
                <a:ea typeface="华文中宋" pitchFamily="2" charset="-122"/>
              </a:rPr>
              <a:t>）</a:t>
            </a:r>
            <a:r>
              <a:rPr lang="en-US" altLang="zh-CN" sz="2800">
                <a:solidFill>
                  <a:srgbClr val="C00000"/>
                </a:solidFill>
                <a:ea typeface="华文中宋" pitchFamily="2" charset="-122"/>
              </a:rPr>
              <a:t>BASE</a:t>
            </a:r>
            <a:r>
              <a:rPr lang="zh-CN" altLang="en-US" sz="2800">
                <a:solidFill>
                  <a:srgbClr val="C00000"/>
                </a:solidFill>
                <a:ea typeface="华文中宋" pitchFamily="2" charset="-122"/>
              </a:rPr>
              <a:t>理论</a:t>
            </a:r>
            <a:endParaRPr lang="zh-CN" altLang="en-US"/>
          </a:p>
        </p:txBody>
      </p:sp>
    </p:spTree>
    <p:extLst>
      <p:ext uri="{BB962C8B-B14F-4D97-AF65-F5344CB8AC3E}">
        <p14:creationId xmlns:p14="http://schemas.microsoft.com/office/powerpoint/2010/main" val="3818315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a:bodyPr>
          <a:lstStyle/>
          <a:p>
            <a:r>
              <a:rPr lang="zh-CN" altLang="en-US" sz="2200" dirty="0"/>
              <a:t>最终一致性：根据更新数据后各进程访问到数据的时间和方式的不同，可以区分为：</a:t>
            </a:r>
          </a:p>
        </p:txBody>
      </p:sp>
      <p:sp>
        <p:nvSpPr>
          <p:cNvPr id="3" name="标题 2"/>
          <p:cNvSpPr>
            <a:spLocks noGrp="1"/>
          </p:cNvSpPr>
          <p:nvPr>
            <p:ph type="title"/>
          </p:nvPr>
        </p:nvSpPr>
        <p:spPr/>
        <p:txBody>
          <a:bodyPr/>
          <a:lstStyle/>
          <a:p>
            <a:r>
              <a:rPr lang="en-US" altLang="zh-CN"/>
              <a:t>2.1.5  NoSQL</a:t>
            </a:r>
            <a:r>
              <a:rPr lang="zh-CN" altLang="en-US"/>
              <a:t>的理论基石        </a:t>
            </a:r>
            <a:r>
              <a:rPr lang="zh-CN" altLang="en-US" sz="2800">
                <a:solidFill>
                  <a:srgbClr val="C00000"/>
                </a:solidFill>
                <a:ea typeface="华文中宋" pitchFamily="2" charset="-122"/>
              </a:rPr>
              <a:t>（</a:t>
            </a:r>
            <a:r>
              <a:rPr lang="en-US" altLang="zh-CN" sz="2800">
                <a:solidFill>
                  <a:srgbClr val="C00000"/>
                </a:solidFill>
                <a:ea typeface="华文中宋" pitchFamily="2" charset="-122"/>
              </a:rPr>
              <a:t>3</a:t>
            </a:r>
            <a:r>
              <a:rPr lang="zh-CN" altLang="en-US" sz="2800">
                <a:solidFill>
                  <a:srgbClr val="C00000"/>
                </a:solidFill>
                <a:ea typeface="华文中宋" pitchFamily="2" charset="-122"/>
              </a:rPr>
              <a:t>）最终一致性</a:t>
            </a:r>
            <a:endParaRPr lang="zh-CN" altLang="en-US"/>
          </a:p>
        </p:txBody>
      </p:sp>
      <p:sp>
        <p:nvSpPr>
          <p:cNvPr id="4" name="矩形 3"/>
          <p:cNvSpPr/>
          <p:nvPr/>
        </p:nvSpPr>
        <p:spPr>
          <a:xfrm>
            <a:off x="611560" y="2708920"/>
            <a:ext cx="2448272" cy="3096344"/>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lnSpc>
                <a:spcPct val="150000"/>
              </a:lnSpc>
            </a:pPr>
            <a:r>
              <a:rPr lang="zh-CN" altLang="en-US" dirty="0">
                <a:latin typeface="华文中宋" pitchFamily="2" charset="-122"/>
                <a:ea typeface="华文中宋" pitchFamily="2" charset="-122"/>
              </a:rPr>
              <a:t>因果一致性</a:t>
            </a:r>
            <a:endParaRPr lang="en-US" altLang="zh-CN" dirty="0">
              <a:latin typeface="华文中宋" pitchFamily="2" charset="-122"/>
              <a:ea typeface="华文中宋" pitchFamily="2" charset="-122"/>
            </a:endParaRPr>
          </a:p>
          <a:p>
            <a:pPr algn="ctr">
              <a:lnSpc>
                <a:spcPct val="150000"/>
              </a:lnSpc>
            </a:pPr>
            <a:endParaRPr lang="en-US" altLang="zh-CN" dirty="0">
              <a:latin typeface="华文中宋" pitchFamily="2" charset="-122"/>
              <a:ea typeface="华文中宋" pitchFamily="2" charset="-122"/>
            </a:endParaRPr>
          </a:p>
          <a:p>
            <a:pPr>
              <a:lnSpc>
                <a:spcPct val="150000"/>
              </a:lnSpc>
            </a:pPr>
            <a:r>
              <a:rPr lang="zh-CN" altLang="zh-CN" dirty="0">
                <a:latin typeface="华文中宋" pitchFamily="2" charset="-122"/>
                <a:ea typeface="华文中宋" pitchFamily="2" charset="-122"/>
              </a:rPr>
              <a:t>如果进程</a:t>
            </a:r>
            <a:r>
              <a:rPr lang="en-US" altLang="zh-CN" dirty="0">
                <a:latin typeface="华文中宋" pitchFamily="2" charset="-122"/>
                <a:ea typeface="华文中宋" pitchFamily="2" charset="-122"/>
              </a:rPr>
              <a:t>A</a:t>
            </a:r>
            <a:r>
              <a:rPr lang="zh-CN" altLang="zh-CN" dirty="0">
                <a:latin typeface="华文中宋" pitchFamily="2" charset="-122"/>
                <a:ea typeface="华文中宋" pitchFamily="2" charset="-122"/>
              </a:rPr>
              <a:t>通知进程</a:t>
            </a:r>
            <a:r>
              <a:rPr lang="en-US" altLang="zh-CN" dirty="0">
                <a:latin typeface="华文中宋" pitchFamily="2" charset="-122"/>
                <a:ea typeface="华文中宋" pitchFamily="2" charset="-122"/>
              </a:rPr>
              <a:t>B</a:t>
            </a:r>
            <a:r>
              <a:rPr lang="zh-CN" altLang="zh-CN" dirty="0">
                <a:latin typeface="华文中宋" pitchFamily="2" charset="-122"/>
                <a:ea typeface="华文中宋" pitchFamily="2" charset="-122"/>
              </a:rPr>
              <a:t>它已更新了一个数据项，那么进程</a:t>
            </a:r>
            <a:r>
              <a:rPr lang="en-US" altLang="zh-CN" dirty="0">
                <a:latin typeface="华文中宋" pitchFamily="2" charset="-122"/>
                <a:ea typeface="华文中宋" pitchFamily="2" charset="-122"/>
              </a:rPr>
              <a:t>B</a:t>
            </a:r>
            <a:r>
              <a:rPr lang="zh-CN" altLang="zh-CN" dirty="0">
                <a:latin typeface="华文中宋" pitchFamily="2" charset="-122"/>
                <a:ea typeface="华文中宋" pitchFamily="2" charset="-122"/>
              </a:rPr>
              <a:t>的后续访问将获得</a:t>
            </a:r>
            <a:r>
              <a:rPr lang="en-US" altLang="zh-CN" dirty="0">
                <a:latin typeface="华文中宋" pitchFamily="2" charset="-122"/>
                <a:ea typeface="华文中宋" pitchFamily="2" charset="-122"/>
              </a:rPr>
              <a:t>A</a:t>
            </a:r>
            <a:r>
              <a:rPr lang="zh-CN" altLang="zh-CN" dirty="0">
                <a:latin typeface="华文中宋" pitchFamily="2" charset="-122"/>
                <a:ea typeface="华文中宋" pitchFamily="2" charset="-122"/>
              </a:rPr>
              <a:t>写入的最新值</a:t>
            </a:r>
            <a:endParaRPr lang="zh-CN" altLang="en-US" dirty="0">
              <a:latin typeface="华文中宋" pitchFamily="2" charset="-122"/>
              <a:ea typeface="华文中宋" pitchFamily="2" charset="-122"/>
            </a:endParaRPr>
          </a:p>
        </p:txBody>
      </p:sp>
      <p:sp>
        <p:nvSpPr>
          <p:cNvPr id="5" name="矩形 4"/>
          <p:cNvSpPr/>
          <p:nvPr/>
        </p:nvSpPr>
        <p:spPr>
          <a:xfrm>
            <a:off x="3419872" y="2708920"/>
            <a:ext cx="2592288" cy="3096344"/>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lnSpc>
                <a:spcPct val="150000"/>
              </a:lnSpc>
            </a:pPr>
            <a:r>
              <a:rPr lang="zh-CN" altLang="en-US" dirty="0">
                <a:latin typeface="华文中宋" pitchFamily="2" charset="-122"/>
                <a:ea typeface="华文中宋" pitchFamily="2" charset="-122"/>
              </a:rPr>
              <a:t>“</a:t>
            </a:r>
            <a:r>
              <a:rPr lang="zh-CN" altLang="zh-CN" dirty="0">
                <a:latin typeface="华文中宋" pitchFamily="2" charset="-122"/>
                <a:ea typeface="华文中宋" pitchFamily="2" charset="-122"/>
              </a:rPr>
              <a:t>读己之所写</a:t>
            </a:r>
            <a:r>
              <a:rPr lang="zh-CN" altLang="en-US" dirty="0">
                <a:latin typeface="华文中宋" pitchFamily="2" charset="-122"/>
                <a:ea typeface="华文中宋" pitchFamily="2" charset="-122"/>
              </a:rPr>
              <a:t>”一致性</a:t>
            </a:r>
            <a:endParaRPr lang="en-US" altLang="zh-CN" dirty="0">
              <a:latin typeface="华文中宋" pitchFamily="2" charset="-122"/>
              <a:ea typeface="华文中宋" pitchFamily="2" charset="-122"/>
            </a:endParaRPr>
          </a:p>
          <a:p>
            <a:pPr algn="ctr">
              <a:lnSpc>
                <a:spcPct val="150000"/>
              </a:lnSpc>
            </a:pPr>
            <a:endParaRPr lang="en-US" altLang="zh-CN" dirty="0">
              <a:latin typeface="华文中宋" pitchFamily="2" charset="-122"/>
              <a:ea typeface="华文中宋" pitchFamily="2" charset="-122"/>
            </a:endParaRPr>
          </a:p>
          <a:p>
            <a:pPr algn="ctr">
              <a:lnSpc>
                <a:spcPct val="150000"/>
              </a:lnSpc>
            </a:pPr>
            <a:r>
              <a:rPr lang="zh-CN" altLang="zh-CN" dirty="0">
                <a:latin typeface="华文中宋" pitchFamily="2" charset="-122"/>
                <a:ea typeface="华文中宋" pitchFamily="2" charset="-122"/>
              </a:rPr>
              <a:t>当进程</a:t>
            </a:r>
            <a:r>
              <a:rPr lang="en-US" altLang="zh-CN" dirty="0">
                <a:latin typeface="华文中宋" pitchFamily="2" charset="-122"/>
                <a:ea typeface="华文中宋" pitchFamily="2" charset="-122"/>
              </a:rPr>
              <a:t>A</a:t>
            </a:r>
            <a:r>
              <a:rPr lang="zh-CN" altLang="zh-CN" dirty="0">
                <a:latin typeface="华文中宋" pitchFamily="2" charset="-122"/>
                <a:ea typeface="华文中宋" pitchFamily="2" charset="-122"/>
              </a:rPr>
              <a:t>自己执行一个更新操作之后，它自己总是可以访问到更新过的值，不会看到旧值</a:t>
            </a:r>
            <a:endParaRPr lang="zh-CN" altLang="en-US" dirty="0">
              <a:latin typeface="华文中宋" pitchFamily="2" charset="-122"/>
              <a:ea typeface="华文中宋" pitchFamily="2" charset="-122"/>
            </a:endParaRPr>
          </a:p>
        </p:txBody>
      </p:sp>
      <p:sp>
        <p:nvSpPr>
          <p:cNvPr id="6" name="矩形 5"/>
          <p:cNvSpPr/>
          <p:nvPr/>
        </p:nvSpPr>
        <p:spPr>
          <a:xfrm>
            <a:off x="6372200" y="2708920"/>
            <a:ext cx="2448272" cy="3096344"/>
          </a:xfrm>
          <a:prstGeom prst="rect">
            <a:avLst/>
          </a:prstGeom>
          <a:solidFill>
            <a:srgbClr val="339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lnSpc>
                <a:spcPct val="150000"/>
              </a:lnSpc>
            </a:pPr>
            <a:r>
              <a:rPr lang="zh-CN" altLang="en-US" dirty="0">
                <a:latin typeface="华文中宋" pitchFamily="2" charset="-122"/>
                <a:ea typeface="华文中宋" pitchFamily="2" charset="-122"/>
              </a:rPr>
              <a:t>单调读一致性</a:t>
            </a:r>
            <a:endParaRPr lang="en-US" altLang="zh-CN" dirty="0">
              <a:latin typeface="华文中宋" pitchFamily="2" charset="-122"/>
              <a:ea typeface="华文中宋" pitchFamily="2" charset="-122"/>
            </a:endParaRPr>
          </a:p>
          <a:p>
            <a:pPr algn="ctr">
              <a:lnSpc>
                <a:spcPct val="150000"/>
              </a:lnSpc>
            </a:pPr>
            <a:endParaRPr lang="en-US" altLang="zh-CN" dirty="0">
              <a:latin typeface="华文中宋" pitchFamily="2" charset="-122"/>
              <a:ea typeface="华文中宋" pitchFamily="2" charset="-122"/>
            </a:endParaRPr>
          </a:p>
          <a:p>
            <a:pPr>
              <a:lnSpc>
                <a:spcPct val="150000"/>
              </a:lnSpc>
            </a:pPr>
            <a:r>
              <a:rPr lang="zh-CN" altLang="zh-CN" dirty="0">
                <a:latin typeface="华文中宋" pitchFamily="2" charset="-122"/>
                <a:ea typeface="华文中宋" pitchFamily="2" charset="-122"/>
              </a:rPr>
              <a:t>如果进程已经看到过数据对象的某个值，那任何后续访问都不会返回在那个值之前的</a:t>
            </a:r>
            <a:r>
              <a:rPr lang="zh-CN" altLang="en-US" dirty="0">
                <a:latin typeface="华文中宋" pitchFamily="2" charset="-122"/>
                <a:ea typeface="华文中宋" pitchFamily="2" charset="-122"/>
              </a:rPr>
              <a:t>旧</a:t>
            </a:r>
            <a:r>
              <a:rPr lang="zh-CN" altLang="zh-CN" dirty="0">
                <a:latin typeface="华文中宋" pitchFamily="2" charset="-122"/>
                <a:ea typeface="华文中宋" pitchFamily="2" charset="-122"/>
              </a:rPr>
              <a:t>值</a:t>
            </a:r>
          </a:p>
        </p:txBody>
      </p:sp>
    </p:spTree>
    <p:extLst>
      <p:ext uri="{BB962C8B-B14F-4D97-AF65-F5344CB8AC3E}">
        <p14:creationId xmlns:p14="http://schemas.microsoft.com/office/powerpoint/2010/main" val="116353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blinds(horizontal)">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horizontal)">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fill="hold"/>
                                        <p:tgtEl>
                                          <p:spTgt spid="5"/>
                                        </p:tgtEl>
                                        <p:attrNameLst>
                                          <p:attrName>ppt_x</p:attrName>
                                        </p:attrNameLst>
                                      </p:cBhvr>
                                      <p:tavLst>
                                        <p:tav tm="0">
                                          <p:val>
                                            <p:strVal val="#ppt_x"/>
                                          </p:val>
                                        </p:tav>
                                        <p:tav tm="100000">
                                          <p:val>
                                            <p:strVal val="#ppt_x"/>
                                          </p:val>
                                        </p:tav>
                                      </p:tavLst>
                                    </p:anim>
                                    <p:anim calcmode="lin" valueType="num">
                                      <p:cBhvr additive="base">
                                        <p:cTn id="1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8" presetClass="entr" presetSubtype="16"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diamond(in)">
                                      <p:cBhvr>
                                        <p:cTn id="23"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4" grpId="0" animBg="1"/>
      <p:bldP spid="5" grpId="0" animBg="1"/>
      <p:bldP spid="6"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a:t>最终一致性：根据更新数据后各进程访问到数据的时间和方式的不同，可以区分为：</a:t>
            </a:r>
          </a:p>
          <a:p>
            <a:endParaRPr lang="zh-CN" altLang="en-US" dirty="0"/>
          </a:p>
        </p:txBody>
      </p:sp>
      <p:sp>
        <p:nvSpPr>
          <p:cNvPr id="3" name="标题 2"/>
          <p:cNvSpPr>
            <a:spLocks noGrp="1"/>
          </p:cNvSpPr>
          <p:nvPr>
            <p:ph type="title"/>
          </p:nvPr>
        </p:nvSpPr>
        <p:spPr/>
        <p:txBody>
          <a:bodyPr/>
          <a:lstStyle/>
          <a:p>
            <a:r>
              <a:rPr lang="en-US" altLang="zh-CN"/>
              <a:t>2.1.5  NoSQL</a:t>
            </a:r>
            <a:r>
              <a:rPr lang="zh-CN" altLang="en-US"/>
              <a:t>的理论基石        </a:t>
            </a:r>
            <a:r>
              <a:rPr lang="zh-CN" altLang="en-US" sz="2800">
                <a:solidFill>
                  <a:srgbClr val="C00000"/>
                </a:solidFill>
                <a:ea typeface="华文中宋" pitchFamily="2" charset="-122"/>
              </a:rPr>
              <a:t>（</a:t>
            </a:r>
            <a:r>
              <a:rPr lang="en-US" altLang="zh-CN" sz="2800">
                <a:solidFill>
                  <a:srgbClr val="C00000"/>
                </a:solidFill>
                <a:ea typeface="华文中宋" pitchFamily="2" charset="-122"/>
              </a:rPr>
              <a:t>3</a:t>
            </a:r>
            <a:r>
              <a:rPr lang="zh-CN" altLang="en-US" sz="2800">
                <a:solidFill>
                  <a:srgbClr val="C00000"/>
                </a:solidFill>
                <a:ea typeface="华文中宋" pitchFamily="2" charset="-122"/>
              </a:rPr>
              <a:t>）最终一致性</a:t>
            </a:r>
            <a:endParaRPr lang="zh-CN" altLang="en-US"/>
          </a:p>
        </p:txBody>
      </p:sp>
      <p:sp>
        <p:nvSpPr>
          <p:cNvPr id="4" name="矩形 3"/>
          <p:cNvSpPr/>
          <p:nvPr/>
        </p:nvSpPr>
        <p:spPr>
          <a:xfrm>
            <a:off x="1547664" y="2780928"/>
            <a:ext cx="2448272" cy="3672408"/>
          </a:xfrm>
          <a:prstGeom prst="rect">
            <a:avLst/>
          </a:prstGeom>
          <a:solidFill>
            <a:srgbClr val="339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lnSpc>
                <a:spcPct val="150000"/>
              </a:lnSpc>
            </a:pPr>
            <a:r>
              <a:rPr lang="zh-CN" altLang="en-US" dirty="0">
                <a:latin typeface="华文中宋" pitchFamily="2" charset="-122"/>
                <a:ea typeface="华文中宋" pitchFamily="2" charset="-122"/>
              </a:rPr>
              <a:t>会话一致性</a:t>
            </a:r>
            <a:endParaRPr lang="en-US" altLang="zh-CN" dirty="0">
              <a:latin typeface="华文中宋" pitchFamily="2" charset="-122"/>
              <a:ea typeface="华文中宋" pitchFamily="2" charset="-122"/>
            </a:endParaRPr>
          </a:p>
          <a:p>
            <a:pPr algn="ctr">
              <a:lnSpc>
                <a:spcPct val="150000"/>
              </a:lnSpc>
            </a:pPr>
            <a:endParaRPr lang="en-US" altLang="zh-CN" dirty="0">
              <a:latin typeface="华文中宋" pitchFamily="2" charset="-122"/>
              <a:ea typeface="华文中宋" pitchFamily="2" charset="-122"/>
            </a:endParaRPr>
          </a:p>
          <a:p>
            <a:pPr>
              <a:lnSpc>
                <a:spcPct val="150000"/>
              </a:lnSpc>
            </a:pPr>
            <a:r>
              <a:rPr lang="zh-CN" altLang="en-US"/>
              <a:t>系统把</a:t>
            </a:r>
            <a:r>
              <a:rPr lang="zh-CN" altLang="zh-CN"/>
              <a:t>访问</a:t>
            </a:r>
            <a:r>
              <a:rPr lang="zh-CN" altLang="zh-CN" dirty="0"/>
              <a:t>存储系统的进程放到会话的上下文中，只要会话还存在，系统就保证“读己之所写</a:t>
            </a:r>
            <a:r>
              <a:rPr lang="zh-CN" altLang="zh-CN"/>
              <a:t>”一致性</a:t>
            </a:r>
            <a:r>
              <a:rPr lang="zh-CN" altLang="en-US"/>
              <a:t>（访问的是最新的值）</a:t>
            </a:r>
            <a:endParaRPr lang="zh-CN" altLang="en-US" dirty="0">
              <a:latin typeface="华文中宋" pitchFamily="2" charset="-122"/>
              <a:ea typeface="华文中宋" pitchFamily="2" charset="-122"/>
            </a:endParaRPr>
          </a:p>
        </p:txBody>
      </p:sp>
      <p:sp>
        <p:nvSpPr>
          <p:cNvPr id="5" name="矩形 4"/>
          <p:cNvSpPr/>
          <p:nvPr/>
        </p:nvSpPr>
        <p:spPr>
          <a:xfrm>
            <a:off x="4716016" y="2708920"/>
            <a:ext cx="2448272" cy="3744416"/>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lnSpc>
                <a:spcPct val="150000"/>
              </a:lnSpc>
            </a:pPr>
            <a:r>
              <a:rPr lang="zh-CN" altLang="en-US" dirty="0">
                <a:latin typeface="华文中宋" pitchFamily="2" charset="-122"/>
                <a:ea typeface="华文中宋" pitchFamily="2" charset="-122"/>
              </a:rPr>
              <a:t>单调写一致性</a:t>
            </a:r>
            <a:endParaRPr lang="en-US" altLang="zh-CN" dirty="0">
              <a:latin typeface="华文中宋" pitchFamily="2" charset="-122"/>
              <a:ea typeface="华文中宋" pitchFamily="2" charset="-122"/>
            </a:endParaRPr>
          </a:p>
          <a:p>
            <a:pPr algn="ctr">
              <a:lnSpc>
                <a:spcPct val="150000"/>
              </a:lnSpc>
            </a:pPr>
            <a:endParaRPr lang="en-US" altLang="zh-CN" dirty="0">
              <a:latin typeface="华文中宋" pitchFamily="2" charset="-122"/>
              <a:ea typeface="华文中宋" pitchFamily="2" charset="-122"/>
            </a:endParaRPr>
          </a:p>
          <a:p>
            <a:pPr>
              <a:lnSpc>
                <a:spcPct val="150000"/>
              </a:lnSpc>
            </a:pPr>
            <a:r>
              <a:rPr lang="zh-CN" altLang="zh-CN" dirty="0"/>
              <a:t>系统保证来自同一个进程的写操作顺序执行</a:t>
            </a:r>
            <a:endParaRPr lang="zh-CN" altLang="en-US" dirty="0">
              <a:latin typeface="华文中宋" pitchFamily="2" charset="-122"/>
              <a:ea typeface="华文中宋" pitchFamily="2" charset="-122"/>
            </a:endParaRPr>
          </a:p>
        </p:txBody>
      </p:sp>
    </p:spTree>
    <p:extLst>
      <p:ext uri="{BB962C8B-B14F-4D97-AF65-F5344CB8AC3E}">
        <p14:creationId xmlns:p14="http://schemas.microsoft.com/office/powerpoint/2010/main" val="2981500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blinds(horizontal)">
                                      <p:cBhvr>
                                        <p:cTn id="13" dur="5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8" presetClass="entr" presetSubtype="16" fill="hold" grpId="0" nodeType="click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diamond(in)">
                                      <p:cBhvr>
                                        <p:cTn id="18"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4" grpId="0" animBg="1"/>
      <p:bldP spid="5"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95536" y="1196752"/>
            <a:ext cx="8229600" cy="4525963"/>
          </a:xfrm>
        </p:spPr>
        <p:txBody>
          <a:bodyPr/>
          <a:lstStyle/>
          <a:p>
            <a:pPr>
              <a:buFont typeface="Wingdings" pitchFamily="2" charset="2"/>
              <a:buChar char="Ø"/>
            </a:pPr>
            <a:r>
              <a:rPr lang="zh-CN" altLang="en-US"/>
              <a:t>一致性的类型</a:t>
            </a:r>
            <a:endParaRPr lang="en-US" altLang="zh-CN"/>
          </a:p>
          <a:p>
            <a:pPr lvl="1">
              <a:buFont typeface="Wingdings" pitchFamily="2" charset="2"/>
              <a:buChar char="Ø"/>
            </a:pPr>
            <a:r>
              <a:rPr lang="zh-CN" altLang="en-US"/>
              <a:t>强一致性</a:t>
            </a:r>
            <a:endParaRPr lang="en-US" altLang="zh-CN"/>
          </a:p>
          <a:p>
            <a:pPr lvl="1">
              <a:buFont typeface="Wingdings" pitchFamily="2" charset="2"/>
              <a:buChar char="Ø"/>
            </a:pPr>
            <a:r>
              <a:rPr lang="zh-CN" altLang="en-US"/>
              <a:t>弱一致性</a:t>
            </a:r>
            <a:endParaRPr lang="en-US" altLang="zh-CN"/>
          </a:p>
          <a:p>
            <a:r>
              <a:rPr lang="zh-CN" altLang="en-US"/>
              <a:t>如何</a:t>
            </a:r>
            <a:r>
              <a:rPr lang="zh-CN" altLang="en-US" dirty="0"/>
              <a:t>实现各种类型的一致性？</a:t>
            </a:r>
          </a:p>
          <a:p>
            <a:pPr marL="736092" lvl="1" indent="-342900">
              <a:buFont typeface="Wingdings" pitchFamily="2" charset="2"/>
              <a:buChar char="p"/>
            </a:pPr>
            <a:r>
              <a:rPr lang="zh-CN" altLang="en-US" dirty="0"/>
              <a:t>假设有一个分布式系统，为了实现它的可靠性，要对数据进行冗余存储</a:t>
            </a:r>
          </a:p>
        </p:txBody>
      </p:sp>
      <p:sp>
        <p:nvSpPr>
          <p:cNvPr id="3" name="标题 2"/>
          <p:cNvSpPr>
            <a:spLocks noGrp="1"/>
          </p:cNvSpPr>
          <p:nvPr>
            <p:ph type="title"/>
          </p:nvPr>
        </p:nvSpPr>
        <p:spPr/>
        <p:txBody>
          <a:bodyPr/>
          <a:lstStyle/>
          <a:p>
            <a:r>
              <a:rPr lang="en-US" altLang="zh-CN"/>
              <a:t>2.1.5  NoSQL</a:t>
            </a:r>
            <a:r>
              <a:rPr lang="zh-CN" altLang="en-US"/>
              <a:t>的理论基石        </a:t>
            </a:r>
            <a:r>
              <a:rPr lang="zh-CN" altLang="en-US" sz="2800">
                <a:solidFill>
                  <a:srgbClr val="C00000"/>
                </a:solidFill>
                <a:ea typeface="华文中宋" pitchFamily="2" charset="-122"/>
              </a:rPr>
              <a:t>（</a:t>
            </a:r>
            <a:r>
              <a:rPr lang="en-US" altLang="zh-CN" sz="2800">
                <a:solidFill>
                  <a:srgbClr val="C00000"/>
                </a:solidFill>
                <a:ea typeface="华文中宋" pitchFamily="2" charset="-122"/>
              </a:rPr>
              <a:t>3</a:t>
            </a:r>
            <a:r>
              <a:rPr lang="zh-CN" altLang="en-US" sz="2800">
                <a:solidFill>
                  <a:srgbClr val="C00000"/>
                </a:solidFill>
                <a:ea typeface="华文中宋" pitchFamily="2" charset="-122"/>
              </a:rPr>
              <a:t>）最终一致性</a:t>
            </a:r>
            <a:endParaRPr lang="zh-CN" altLang="en-US"/>
          </a:p>
        </p:txBody>
      </p:sp>
      <p:sp>
        <p:nvSpPr>
          <p:cNvPr id="5" name="圆角矩形 4"/>
          <p:cNvSpPr/>
          <p:nvPr/>
        </p:nvSpPr>
        <p:spPr>
          <a:xfrm>
            <a:off x="895382" y="4509120"/>
            <a:ext cx="2340000" cy="2160000"/>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zh-CN" b="1" dirty="0">
                <a:solidFill>
                  <a:schemeClr val="bg1"/>
                </a:solidFill>
                <a:latin typeface="Times New Roman" pitchFamily="18" charset="0"/>
                <a:ea typeface="华文中宋" pitchFamily="2" charset="-122"/>
                <a:cs typeface="Times New Roman" pitchFamily="18" charset="0"/>
              </a:rPr>
              <a:t>N</a:t>
            </a:r>
            <a:endParaRPr lang="en-US" altLang="zh-CN" dirty="0">
              <a:latin typeface="Times New Roman" pitchFamily="18" charset="0"/>
              <a:ea typeface="华文中宋" pitchFamily="2" charset="-122"/>
              <a:cs typeface="Times New Roman" pitchFamily="18" charset="0"/>
            </a:endParaRPr>
          </a:p>
          <a:p>
            <a:pPr algn="ctr">
              <a:lnSpc>
                <a:spcPct val="150000"/>
              </a:lnSpc>
            </a:pPr>
            <a:r>
              <a:rPr lang="zh-CN" altLang="en-US">
                <a:latin typeface="Times New Roman" pitchFamily="18" charset="0"/>
                <a:ea typeface="华文中宋" pitchFamily="2" charset="-122"/>
                <a:cs typeface="Times New Roman" pitchFamily="18" charset="0"/>
              </a:rPr>
              <a:t>设定的数据冗余</a:t>
            </a:r>
            <a:r>
              <a:rPr lang="zh-CN" altLang="en-US" dirty="0">
                <a:latin typeface="Times New Roman" pitchFamily="18" charset="0"/>
                <a:ea typeface="华文中宋" pitchFamily="2" charset="-122"/>
                <a:cs typeface="Times New Roman" pitchFamily="18" charset="0"/>
              </a:rPr>
              <a:t>的</a:t>
            </a:r>
            <a:r>
              <a:rPr lang="zh-CN" altLang="en-US">
                <a:latin typeface="Times New Roman" pitchFamily="18" charset="0"/>
                <a:ea typeface="华文中宋" pitchFamily="2" charset="-122"/>
                <a:cs typeface="Times New Roman" pitchFamily="18" charset="0"/>
              </a:rPr>
              <a:t>份数（可以理解成最终要求保持一致节点个数）</a:t>
            </a:r>
            <a:endParaRPr lang="zh-CN" altLang="en-US" dirty="0">
              <a:latin typeface="Times New Roman" pitchFamily="18" charset="0"/>
              <a:ea typeface="华文中宋" pitchFamily="2" charset="-122"/>
              <a:cs typeface="Times New Roman" pitchFamily="18" charset="0"/>
            </a:endParaRPr>
          </a:p>
        </p:txBody>
      </p:sp>
      <p:sp>
        <p:nvSpPr>
          <p:cNvPr id="6" name="圆角矩形 5"/>
          <p:cNvSpPr/>
          <p:nvPr/>
        </p:nvSpPr>
        <p:spPr>
          <a:xfrm>
            <a:off x="6264448" y="4509120"/>
            <a:ext cx="2484016" cy="2160000"/>
          </a:xfrm>
          <a:prstGeom prst="roundRect">
            <a:avLst/>
          </a:prstGeom>
          <a:solidFill>
            <a:srgbClr val="339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zh-CN" b="1" dirty="0">
                <a:latin typeface="Times New Roman" pitchFamily="18" charset="0"/>
                <a:ea typeface="华文中宋" pitchFamily="2" charset="-122"/>
                <a:cs typeface="Times New Roman" pitchFamily="18" charset="0"/>
              </a:rPr>
              <a:t>R</a:t>
            </a:r>
          </a:p>
          <a:p>
            <a:pPr>
              <a:lnSpc>
                <a:spcPct val="150000"/>
              </a:lnSpc>
            </a:pPr>
            <a:r>
              <a:rPr lang="zh-CN" altLang="en-US">
                <a:latin typeface="Times New Roman" pitchFamily="18" charset="0"/>
                <a:ea typeface="华文中宋" pitchFamily="2" charset="-122"/>
                <a:cs typeface="Times New Roman" pitchFamily="18" charset="0"/>
              </a:rPr>
              <a:t>读取</a:t>
            </a:r>
            <a:r>
              <a:rPr lang="zh-CN" altLang="en-US" dirty="0">
                <a:latin typeface="Times New Roman" pitchFamily="18" charset="0"/>
                <a:ea typeface="华文中宋" pitchFamily="2" charset="-122"/>
                <a:cs typeface="Times New Roman" pitchFamily="18" charset="0"/>
              </a:rPr>
              <a:t>数据的时候需要读取的</a:t>
            </a:r>
            <a:r>
              <a:rPr lang="zh-CN" altLang="en-US">
                <a:latin typeface="Times New Roman" pitchFamily="18" charset="0"/>
                <a:ea typeface="华文中宋" pitchFamily="2" charset="-122"/>
                <a:cs typeface="Times New Roman" pitchFamily="18" charset="0"/>
              </a:rPr>
              <a:t>节点数</a:t>
            </a:r>
            <a:endParaRPr lang="en-US" altLang="zh-CN">
              <a:latin typeface="Times New Roman" pitchFamily="18" charset="0"/>
              <a:ea typeface="华文中宋" pitchFamily="2" charset="-122"/>
              <a:cs typeface="Times New Roman" pitchFamily="18" charset="0"/>
            </a:endParaRPr>
          </a:p>
          <a:p>
            <a:pPr>
              <a:lnSpc>
                <a:spcPct val="150000"/>
              </a:lnSpc>
            </a:pPr>
            <a:r>
              <a:rPr lang="zh-CN" altLang="en-US">
                <a:latin typeface="Times New Roman" pitchFamily="18" charset="0"/>
                <a:ea typeface="华文中宋" pitchFamily="2" charset="-122"/>
                <a:cs typeface="Times New Roman" pitchFamily="18" charset="0"/>
              </a:rPr>
              <a:t>（</a:t>
            </a:r>
            <a:r>
              <a:rPr lang="en-US" altLang="zh-CN">
                <a:latin typeface="Times New Roman" pitchFamily="18" charset="0"/>
                <a:ea typeface="华文中宋" pitchFamily="2" charset="-122"/>
                <a:cs typeface="Times New Roman" pitchFamily="18" charset="0"/>
              </a:rPr>
              <a:t>R=3</a:t>
            </a:r>
            <a:r>
              <a:rPr lang="zh-CN" altLang="en-US">
                <a:latin typeface="Times New Roman" pitchFamily="18" charset="0"/>
                <a:ea typeface="华文中宋" pitchFamily="2" charset="-122"/>
                <a:cs typeface="Times New Roman" pitchFamily="18" charset="0"/>
              </a:rPr>
              <a:t>读取</a:t>
            </a:r>
            <a:r>
              <a:rPr lang="en-US" altLang="zh-CN">
                <a:latin typeface="Times New Roman" pitchFamily="18" charset="0"/>
                <a:ea typeface="华文中宋" pitchFamily="2" charset="-122"/>
                <a:cs typeface="Times New Roman" pitchFamily="18" charset="0"/>
              </a:rPr>
              <a:t>3</a:t>
            </a:r>
            <a:r>
              <a:rPr lang="zh-CN" altLang="en-US">
                <a:latin typeface="Times New Roman" pitchFamily="18" charset="0"/>
                <a:ea typeface="华文中宋" pitchFamily="2" charset="-122"/>
                <a:cs typeface="Times New Roman" pitchFamily="18" charset="0"/>
              </a:rPr>
              <a:t>份，取更新时间最新的那份）</a:t>
            </a:r>
            <a:endParaRPr lang="zh-CN" altLang="en-US" dirty="0">
              <a:latin typeface="Times New Roman" pitchFamily="18" charset="0"/>
              <a:ea typeface="华文中宋" pitchFamily="2" charset="-122"/>
              <a:cs typeface="Times New Roman" pitchFamily="18" charset="0"/>
            </a:endParaRPr>
          </a:p>
        </p:txBody>
      </p:sp>
      <p:sp>
        <p:nvSpPr>
          <p:cNvPr id="7" name="圆角矩形 6"/>
          <p:cNvSpPr/>
          <p:nvPr/>
        </p:nvSpPr>
        <p:spPr>
          <a:xfrm>
            <a:off x="3528144" y="4509121"/>
            <a:ext cx="2340000" cy="2160000"/>
          </a:xfrm>
          <a:prstGeom prst="round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zh-CN" b="1" dirty="0">
                <a:latin typeface="Times New Roman" pitchFamily="18" charset="0"/>
                <a:ea typeface="华文中宋" pitchFamily="2" charset="-122"/>
                <a:cs typeface="Times New Roman" pitchFamily="18" charset="0"/>
              </a:rPr>
              <a:t>W</a:t>
            </a:r>
          </a:p>
          <a:p>
            <a:pPr>
              <a:lnSpc>
                <a:spcPct val="150000"/>
              </a:lnSpc>
            </a:pPr>
            <a:r>
              <a:rPr lang="zh-CN" altLang="en-US">
                <a:latin typeface="Times New Roman" pitchFamily="18" charset="0"/>
                <a:ea typeface="华文中宋" pitchFamily="2" charset="-122"/>
                <a:cs typeface="Times New Roman" pitchFamily="18" charset="0"/>
              </a:rPr>
              <a:t>通过写操作，完成更新数据的节点数</a:t>
            </a:r>
            <a:endParaRPr lang="en-US" altLang="zh-CN">
              <a:latin typeface="Times New Roman" pitchFamily="18" charset="0"/>
              <a:ea typeface="华文中宋" pitchFamily="2" charset="-122"/>
              <a:cs typeface="Times New Roman" pitchFamily="18" charset="0"/>
            </a:endParaRPr>
          </a:p>
          <a:p>
            <a:pPr>
              <a:lnSpc>
                <a:spcPct val="150000"/>
              </a:lnSpc>
            </a:pPr>
            <a:r>
              <a:rPr lang="zh-CN" altLang="en-US">
                <a:latin typeface="Times New Roman" pitchFamily="18" charset="0"/>
                <a:ea typeface="华文中宋" pitchFamily="2" charset="-122"/>
                <a:cs typeface="Times New Roman" pitchFamily="18" charset="0"/>
              </a:rPr>
              <a:t>（成功更新几个节点返回成功）</a:t>
            </a:r>
            <a:endParaRPr lang="zh-CN" altLang="en-US" dirty="0">
              <a:latin typeface="Times New Roman" pitchFamily="18" charset="0"/>
              <a:ea typeface="华文中宋" pitchFamily="2" charset="-122"/>
              <a:cs typeface="Times New Roman" pitchFamily="18" charset="0"/>
            </a:endParaRPr>
          </a:p>
        </p:txBody>
      </p:sp>
    </p:spTree>
    <p:extLst>
      <p:ext uri="{BB962C8B-B14F-4D97-AF65-F5344CB8AC3E}">
        <p14:creationId xmlns:p14="http://schemas.microsoft.com/office/powerpoint/2010/main" val="4184935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blinds(horizontal)">
                                      <p:cBhvr>
                                        <p:cTn id="7" dur="500"/>
                                        <p:tgtEl>
                                          <p:spTgt spid="2">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blinds(horizontal)">
                                      <p:cBhvr>
                                        <p:cTn id="10" dur="500"/>
                                        <p:tgtEl>
                                          <p:spTgt spid="2">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Effect transition="in" filter="blinds(horizontal)">
                                      <p:cBhvr>
                                        <p:cTn id="13" dur="500"/>
                                        <p:tgtEl>
                                          <p:spTgt spid="2">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2">
                                            <p:txEl>
                                              <p:pRg st="3" end="3"/>
                                            </p:txEl>
                                          </p:spTgt>
                                        </p:tgtEl>
                                        <p:attrNameLst>
                                          <p:attrName>style.visibility</p:attrName>
                                        </p:attrNameLst>
                                      </p:cBhvr>
                                      <p:to>
                                        <p:strVal val="visible"/>
                                      </p:to>
                                    </p:set>
                                    <p:animEffect transition="in" filter="blinds(horizontal)">
                                      <p:cBhvr>
                                        <p:cTn id="18" dur="500"/>
                                        <p:tgtEl>
                                          <p:spTgt spid="2">
                                            <p:txEl>
                                              <p:pRg st="3" end="3"/>
                                            </p:txEl>
                                          </p:spTgt>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animEffect transition="in" filter="blinds(horizontal)">
                                      <p:cBhvr>
                                        <p:cTn id="21" dur="500"/>
                                        <p:tgtEl>
                                          <p:spTgt spid="2">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4" presetClass="entr" presetSubtype="16" fill="hold" grpId="0" nodeType="click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box(in)">
                                      <p:cBhvr>
                                        <p:cTn id="26" dur="500"/>
                                        <p:tgtEl>
                                          <p:spTgt spid="5"/>
                                        </p:tgtEl>
                                      </p:cBhvr>
                                    </p:animEffect>
                                  </p:childTnLst>
                                </p:cTn>
                              </p:par>
                              <p:par>
                                <p:cTn id="27" presetID="4" presetClass="entr" presetSubtype="16"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box(in)">
                                      <p:cBhvr>
                                        <p:cTn id="29" dur="500"/>
                                        <p:tgtEl>
                                          <p:spTgt spid="7"/>
                                        </p:tgtEl>
                                      </p:cBhvr>
                                    </p:animEffect>
                                  </p:childTnLst>
                                </p:cTn>
                              </p:par>
                              <p:par>
                                <p:cTn id="30" presetID="4" presetClass="entr" presetSubtype="16" fill="hold" grpId="0" nodeType="with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box(in)">
                                      <p:cBhvr>
                                        <p:cTn id="3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5" grpId="0" animBg="1"/>
      <p:bldP spid="6" grpId="0" animBg="1"/>
      <p:bldP spid="7"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a:t>如何实现各种类型的一致性</a:t>
            </a:r>
          </a:p>
        </p:txBody>
      </p:sp>
      <p:sp>
        <p:nvSpPr>
          <p:cNvPr id="3" name="标题 2"/>
          <p:cNvSpPr>
            <a:spLocks noGrp="1"/>
          </p:cNvSpPr>
          <p:nvPr>
            <p:ph type="title"/>
          </p:nvPr>
        </p:nvSpPr>
        <p:spPr/>
        <p:txBody>
          <a:bodyPr/>
          <a:lstStyle/>
          <a:p>
            <a:r>
              <a:rPr lang="en-US" altLang="zh-CN"/>
              <a:t>2.1.5  NoSQL</a:t>
            </a:r>
            <a:r>
              <a:rPr lang="zh-CN" altLang="en-US"/>
              <a:t>的理论基石        </a:t>
            </a:r>
            <a:r>
              <a:rPr lang="zh-CN" altLang="en-US" sz="2800">
                <a:solidFill>
                  <a:srgbClr val="C00000"/>
                </a:solidFill>
                <a:ea typeface="华文中宋" pitchFamily="2" charset="-122"/>
              </a:rPr>
              <a:t>（</a:t>
            </a:r>
            <a:r>
              <a:rPr lang="en-US" altLang="zh-CN" sz="2800">
                <a:solidFill>
                  <a:srgbClr val="C00000"/>
                </a:solidFill>
                <a:ea typeface="华文中宋" pitchFamily="2" charset="-122"/>
              </a:rPr>
              <a:t>3</a:t>
            </a:r>
            <a:r>
              <a:rPr lang="zh-CN" altLang="en-US" sz="2800">
                <a:solidFill>
                  <a:srgbClr val="C00000"/>
                </a:solidFill>
                <a:ea typeface="华文中宋" pitchFamily="2" charset="-122"/>
              </a:rPr>
              <a:t>）最终一致性</a:t>
            </a:r>
            <a:endParaRPr lang="zh-CN" altLang="en-US" dirty="0"/>
          </a:p>
        </p:txBody>
      </p:sp>
      <p:sp>
        <p:nvSpPr>
          <p:cNvPr id="5" name="矩形 4"/>
          <p:cNvSpPr/>
          <p:nvPr/>
        </p:nvSpPr>
        <p:spPr>
          <a:xfrm>
            <a:off x="1187624" y="2852936"/>
            <a:ext cx="6624736" cy="2448272"/>
          </a:xfrm>
          <a:prstGeom prst="rect">
            <a:avLst/>
          </a:prstGeom>
          <a:solidFill>
            <a:srgbClr val="339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lnSpc>
                <a:spcPct val="150000"/>
              </a:lnSpc>
            </a:pPr>
            <a:endParaRPr lang="en-US" altLang="zh-CN" dirty="0"/>
          </a:p>
          <a:p>
            <a:pPr algn="ctr">
              <a:lnSpc>
                <a:spcPct val="150000"/>
              </a:lnSpc>
            </a:pPr>
            <a:r>
              <a:rPr lang="zh-CN" altLang="en-US" dirty="0"/>
              <a:t>强一致性</a:t>
            </a:r>
            <a:endParaRPr lang="en-US" altLang="zh-CN" dirty="0"/>
          </a:p>
          <a:p>
            <a:pPr>
              <a:lnSpc>
                <a:spcPct val="150000"/>
              </a:lnSpc>
            </a:pPr>
            <a:r>
              <a:rPr lang="zh-CN" altLang="en-US" dirty="0"/>
              <a:t>写的节点和读的节点重叠，例如对于典型的一主一备同步复制的关系型数据库，</a:t>
            </a:r>
            <a:r>
              <a:rPr lang="en-US" altLang="zh-CN" dirty="0"/>
              <a:t>N=2,W=2,R=1</a:t>
            </a:r>
            <a:r>
              <a:rPr lang="zh-CN" altLang="en-US" dirty="0"/>
              <a:t>，则不管读的是主库还是备库的数据，都是一致的</a:t>
            </a:r>
            <a:endParaRPr lang="en-US" altLang="zh-CN" dirty="0">
              <a:latin typeface="华文中宋" pitchFamily="2" charset="-122"/>
              <a:ea typeface="华文中宋" pitchFamily="2" charset="-122"/>
            </a:endParaRPr>
          </a:p>
        </p:txBody>
      </p:sp>
      <p:sp>
        <p:nvSpPr>
          <p:cNvPr id="6" name="TextBox 5"/>
          <p:cNvSpPr txBox="1"/>
          <p:nvPr/>
        </p:nvSpPr>
        <p:spPr>
          <a:xfrm>
            <a:off x="1259632" y="2276872"/>
            <a:ext cx="1584176" cy="400110"/>
          </a:xfrm>
          <a:prstGeom prst="rect">
            <a:avLst/>
          </a:prstGeom>
          <a:solidFill>
            <a:schemeClr val="accent5">
              <a:lumMod val="20000"/>
              <a:lumOff val="80000"/>
            </a:schemeClr>
          </a:solidFill>
        </p:spPr>
        <p:txBody>
          <a:bodyPr wrap="square" rtlCol="0">
            <a:spAutoFit/>
          </a:bodyPr>
          <a:lstStyle/>
          <a:p>
            <a:pPr algn="ctr"/>
            <a:r>
              <a:rPr lang="en-US" altLang="zh-CN" sz="2000" dirty="0"/>
              <a:t>W+R&gt;N</a:t>
            </a:r>
          </a:p>
        </p:txBody>
      </p:sp>
      <p:sp>
        <p:nvSpPr>
          <p:cNvPr id="9" name="TextBox 8"/>
          <p:cNvSpPr txBox="1"/>
          <p:nvPr/>
        </p:nvSpPr>
        <p:spPr>
          <a:xfrm>
            <a:off x="1403648" y="5661248"/>
            <a:ext cx="6264696" cy="369332"/>
          </a:xfrm>
          <a:prstGeom prst="rect">
            <a:avLst/>
          </a:prstGeom>
          <a:solidFill>
            <a:schemeClr val="accent1">
              <a:lumMod val="60000"/>
              <a:lumOff val="40000"/>
            </a:schemeClr>
          </a:solidFill>
        </p:spPr>
        <p:txBody>
          <a:bodyPr wrap="square" rtlCol="0">
            <a:spAutoFit/>
          </a:bodyPr>
          <a:lstStyle/>
          <a:p>
            <a:r>
              <a:rPr lang="zh-CN" altLang="en-US" dirty="0"/>
              <a:t>一般情况，</a:t>
            </a:r>
            <a:r>
              <a:rPr lang="en-US" altLang="zh-CN" dirty="0"/>
              <a:t>R</a:t>
            </a:r>
            <a:r>
              <a:rPr lang="zh-CN" altLang="en-US" dirty="0"/>
              <a:t>＋</a:t>
            </a:r>
            <a:r>
              <a:rPr lang="en-US" altLang="zh-CN" dirty="0"/>
              <a:t>W = </a:t>
            </a:r>
            <a:r>
              <a:rPr lang="en-US" altLang="zh-CN"/>
              <a:t>N+1</a:t>
            </a:r>
            <a:r>
              <a:rPr lang="zh-CN" altLang="en-US"/>
              <a:t>，是</a:t>
            </a:r>
            <a:r>
              <a:rPr lang="zh-CN" altLang="en-US" dirty="0"/>
              <a:t>保证强一致性的最小设定</a:t>
            </a:r>
            <a:endParaRPr lang="en-US" altLang="zh-CN" dirty="0"/>
          </a:p>
        </p:txBody>
      </p:sp>
    </p:spTree>
    <p:extLst>
      <p:ext uri="{BB962C8B-B14F-4D97-AF65-F5344CB8AC3E}">
        <p14:creationId xmlns:p14="http://schemas.microsoft.com/office/powerpoint/2010/main" val="1114206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blinds(horizontal)">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ox(in)">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checkerboard(across)">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blinds(horizontal)">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5" grpId="0" animBg="1"/>
      <p:bldP spid="6" grpId="0" animBg="1"/>
      <p:bldP spid="9"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a:t>如何实现各种类型的一致性</a:t>
            </a:r>
          </a:p>
          <a:p>
            <a:pPr lvl="1"/>
            <a:r>
              <a:rPr lang="zh-CN" altLang="en-US"/>
              <a:t>例如：</a:t>
            </a:r>
            <a:r>
              <a:rPr lang="en-US" altLang="zh-CN"/>
              <a:t>N=5</a:t>
            </a:r>
            <a:r>
              <a:rPr lang="zh-CN" altLang="en-US"/>
              <a:t>，</a:t>
            </a:r>
            <a:r>
              <a:rPr lang="en-US" altLang="zh-CN"/>
              <a:t>W=3</a:t>
            </a:r>
            <a:r>
              <a:rPr lang="zh-CN" altLang="en-US"/>
              <a:t>，</a:t>
            </a:r>
            <a:r>
              <a:rPr lang="en-US" altLang="zh-CN"/>
              <a:t>R=3</a:t>
            </a:r>
          </a:p>
          <a:p>
            <a:pPr lvl="1">
              <a:buFont typeface="Arial" pitchFamily="34" charset="0"/>
              <a:buChar char="•"/>
            </a:pPr>
            <a:r>
              <a:rPr lang="en-US" altLang="zh-CN"/>
              <a:t>W+R&gt;N</a:t>
            </a:r>
            <a:r>
              <a:rPr lang="zh-CN" altLang="en-US"/>
              <a:t>，就意味着读取的</a:t>
            </a:r>
            <a:r>
              <a:rPr lang="en-US" altLang="zh-CN"/>
              <a:t>3</a:t>
            </a:r>
            <a:r>
              <a:rPr lang="zh-CN" altLang="en-US"/>
              <a:t>个数据跟更新的</a:t>
            </a:r>
            <a:r>
              <a:rPr lang="en-US" altLang="zh-CN"/>
              <a:t>3</a:t>
            </a:r>
            <a:r>
              <a:rPr lang="zh-CN" altLang="en-US"/>
              <a:t>个数据至少有一个是重叠的，所以读取的</a:t>
            </a:r>
            <a:r>
              <a:rPr lang="en-US" altLang="zh-CN"/>
              <a:t>3</a:t>
            </a:r>
            <a:r>
              <a:rPr lang="zh-CN" altLang="en-US"/>
              <a:t>个数据中一定存在最新的数据，因而就能保证系统是强一致性</a:t>
            </a:r>
          </a:p>
        </p:txBody>
      </p:sp>
      <p:sp>
        <p:nvSpPr>
          <p:cNvPr id="3" name="标题 2"/>
          <p:cNvSpPr>
            <a:spLocks noGrp="1"/>
          </p:cNvSpPr>
          <p:nvPr>
            <p:ph type="title"/>
          </p:nvPr>
        </p:nvSpPr>
        <p:spPr/>
        <p:txBody>
          <a:bodyPr/>
          <a:lstStyle/>
          <a:p>
            <a:r>
              <a:rPr lang="en-US" altLang="zh-CN"/>
              <a:t>2.1.5  NoSQL</a:t>
            </a:r>
            <a:r>
              <a:rPr lang="zh-CN" altLang="en-US"/>
              <a:t>的理论基石        </a:t>
            </a:r>
            <a:r>
              <a:rPr lang="zh-CN" altLang="en-US" sz="2800">
                <a:solidFill>
                  <a:srgbClr val="C00000"/>
                </a:solidFill>
                <a:ea typeface="华文中宋" pitchFamily="2" charset="-122"/>
              </a:rPr>
              <a:t>（</a:t>
            </a:r>
            <a:r>
              <a:rPr lang="en-US" altLang="zh-CN" sz="2800">
                <a:solidFill>
                  <a:srgbClr val="C00000"/>
                </a:solidFill>
                <a:ea typeface="华文中宋" pitchFamily="2" charset="-122"/>
              </a:rPr>
              <a:t>3</a:t>
            </a:r>
            <a:r>
              <a:rPr lang="zh-CN" altLang="en-US" sz="2800">
                <a:solidFill>
                  <a:srgbClr val="C00000"/>
                </a:solidFill>
                <a:ea typeface="华文中宋" pitchFamily="2" charset="-122"/>
              </a:rPr>
              <a:t>）最终一致性</a:t>
            </a:r>
            <a:endParaRPr lang="zh-CN" altLang="en-US"/>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57200" y="1481328"/>
            <a:ext cx="8229600" cy="5260040"/>
          </a:xfrm>
        </p:spPr>
        <p:txBody>
          <a:bodyPr/>
          <a:lstStyle/>
          <a:p>
            <a:r>
              <a:rPr lang="zh-CN" altLang="en-US"/>
              <a:t>如何实现各种类型的一致性</a:t>
            </a:r>
            <a:endParaRPr lang="en-US" altLang="zh-CN"/>
          </a:p>
          <a:p>
            <a:endParaRPr lang="en-US" altLang="zh-CN"/>
          </a:p>
          <a:p>
            <a:endParaRPr lang="en-US" altLang="zh-CN"/>
          </a:p>
          <a:p>
            <a:endParaRPr lang="en-US" altLang="zh-CN"/>
          </a:p>
          <a:p>
            <a:endParaRPr lang="en-US" altLang="zh-CN"/>
          </a:p>
          <a:p>
            <a:endParaRPr lang="en-US" altLang="zh-CN"/>
          </a:p>
          <a:p>
            <a:pPr lvl="1"/>
            <a:r>
              <a:rPr lang="zh-CN" altLang="en-US"/>
              <a:t>例：</a:t>
            </a:r>
            <a:r>
              <a:rPr lang="en-US" altLang="zh-CN"/>
              <a:t>N=6</a:t>
            </a:r>
            <a:r>
              <a:rPr lang="zh-CN" altLang="en-US"/>
              <a:t>，</a:t>
            </a:r>
            <a:r>
              <a:rPr lang="en-US" altLang="zh-CN"/>
              <a:t>W=3</a:t>
            </a:r>
            <a:r>
              <a:rPr lang="zh-CN" altLang="en-US"/>
              <a:t>，</a:t>
            </a:r>
            <a:r>
              <a:rPr lang="en-US" altLang="zh-CN"/>
              <a:t>R=3</a:t>
            </a:r>
          </a:p>
          <a:p>
            <a:pPr lvl="1"/>
            <a:r>
              <a:rPr lang="en-US" altLang="zh-CN"/>
              <a:t>N=W+R</a:t>
            </a:r>
            <a:r>
              <a:rPr lang="zh-CN" altLang="en-US"/>
              <a:t>，弱一致性，</a:t>
            </a:r>
            <a:r>
              <a:rPr lang="en-US" altLang="zh-CN"/>
              <a:t>N</a:t>
            </a:r>
            <a:r>
              <a:rPr lang="zh-CN" altLang="en-US"/>
              <a:t>表示有</a:t>
            </a:r>
            <a:r>
              <a:rPr lang="en-US" altLang="zh-CN"/>
              <a:t>6</a:t>
            </a:r>
            <a:r>
              <a:rPr lang="zh-CN" altLang="en-US"/>
              <a:t>个节点做备份，</a:t>
            </a:r>
            <a:r>
              <a:rPr lang="en-US" altLang="zh-CN"/>
              <a:t>W</a:t>
            </a:r>
            <a:r>
              <a:rPr lang="zh-CN" altLang="en-US"/>
              <a:t>表示写</a:t>
            </a:r>
            <a:r>
              <a:rPr lang="en-US" altLang="zh-CN"/>
              <a:t>3</a:t>
            </a:r>
            <a:r>
              <a:rPr lang="zh-CN" altLang="en-US"/>
              <a:t>次就返回，</a:t>
            </a:r>
            <a:r>
              <a:rPr lang="en-US" altLang="zh-CN"/>
              <a:t>R</a:t>
            </a:r>
            <a:r>
              <a:rPr lang="zh-CN" altLang="en-US"/>
              <a:t>读取</a:t>
            </a:r>
            <a:r>
              <a:rPr lang="en-US" altLang="zh-CN"/>
              <a:t>3</a:t>
            </a:r>
            <a:r>
              <a:rPr lang="zh-CN" altLang="en-US"/>
              <a:t>次，就有可能读到没有被更新的的</a:t>
            </a:r>
            <a:r>
              <a:rPr lang="en-US" altLang="zh-CN"/>
              <a:t>3</a:t>
            </a:r>
            <a:r>
              <a:rPr lang="zh-CN" altLang="en-US"/>
              <a:t>个节点</a:t>
            </a:r>
          </a:p>
          <a:p>
            <a:endParaRPr lang="zh-CN" altLang="en-US"/>
          </a:p>
        </p:txBody>
      </p:sp>
      <p:sp>
        <p:nvSpPr>
          <p:cNvPr id="3" name="标题 2"/>
          <p:cNvSpPr>
            <a:spLocks noGrp="1"/>
          </p:cNvSpPr>
          <p:nvPr>
            <p:ph type="title"/>
          </p:nvPr>
        </p:nvSpPr>
        <p:spPr/>
        <p:txBody>
          <a:bodyPr/>
          <a:lstStyle/>
          <a:p>
            <a:r>
              <a:rPr lang="en-US" altLang="zh-CN"/>
              <a:t>2.1.5  NoSQL</a:t>
            </a:r>
            <a:r>
              <a:rPr lang="zh-CN" altLang="en-US"/>
              <a:t>的理论基石        </a:t>
            </a:r>
            <a:r>
              <a:rPr lang="zh-CN" altLang="en-US" sz="2800">
                <a:solidFill>
                  <a:srgbClr val="C00000"/>
                </a:solidFill>
                <a:ea typeface="华文中宋" pitchFamily="2" charset="-122"/>
              </a:rPr>
              <a:t>（</a:t>
            </a:r>
            <a:r>
              <a:rPr lang="en-US" altLang="zh-CN" sz="2800">
                <a:solidFill>
                  <a:srgbClr val="C00000"/>
                </a:solidFill>
                <a:ea typeface="华文中宋" pitchFamily="2" charset="-122"/>
              </a:rPr>
              <a:t>3</a:t>
            </a:r>
            <a:r>
              <a:rPr lang="zh-CN" altLang="en-US" sz="2800">
                <a:solidFill>
                  <a:srgbClr val="C00000"/>
                </a:solidFill>
                <a:ea typeface="华文中宋" pitchFamily="2" charset="-122"/>
              </a:rPr>
              <a:t>）最终一致性</a:t>
            </a:r>
            <a:endParaRPr lang="zh-CN" altLang="en-US"/>
          </a:p>
        </p:txBody>
      </p:sp>
      <p:sp>
        <p:nvSpPr>
          <p:cNvPr id="4" name="矩形 3"/>
          <p:cNvSpPr/>
          <p:nvPr/>
        </p:nvSpPr>
        <p:spPr>
          <a:xfrm>
            <a:off x="1187624" y="2636912"/>
            <a:ext cx="6840760" cy="2088232"/>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lnSpc>
                <a:spcPct val="150000"/>
              </a:lnSpc>
            </a:pPr>
            <a:endParaRPr lang="en-US" altLang="zh-CN" dirty="0"/>
          </a:p>
          <a:p>
            <a:pPr algn="ctr">
              <a:lnSpc>
                <a:spcPct val="150000"/>
              </a:lnSpc>
            </a:pPr>
            <a:r>
              <a:rPr lang="zh-CN" altLang="en-US" dirty="0"/>
              <a:t>弱一致性</a:t>
            </a:r>
            <a:endParaRPr lang="en-US" altLang="zh-CN" dirty="0"/>
          </a:p>
          <a:p>
            <a:pPr>
              <a:lnSpc>
                <a:spcPct val="150000"/>
              </a:lnSpc>
            </a:pPr>
            <a:r>
              <a:rPr lang="zh-CN" altLang="en-US" dirty="0"/>
              <a:t>例如对于一主一备异步复制的关系型数据库，</a:t>
            </a:r>
            <a:r>
              <a:rPr lang="en-US" altLang="zh-CN" dirty="0"/>
              <a:t>N=2,W=1,R=1</a:t>
            </a:r>
            <a:r>
              <a:rPr lang="zh-CN" altLang="en-US" dirty="0"/>
              <a:t>，则如果读的是备库，就可能无法读取主库已经更新过的数据，所以是弱一致性。</a:t>
            </a:r>
            <a:endParaRPr lang="en-US" altLang="zh-CN" dirty="0">
              <a:latin typeface="华文中宋" pitchFamily="2" charset="-122"/>
              <a:ea typeface="华文中宋" pitchFamily="2" charset="-122"/>
            </a:endParaRPr>
          </a:p>
        </p:txBody>
      </p:sp>
      <p:sp>
        <p:nvSpPr>
          <p:cNvPr id="5" name="TextBox 4"/>
          <p:cNvSpPr txBox="1"/>
          <p:nvPr/>
        </p:nvSpPr>
        <p:spPr>
          <a:xfrm>
            <a:off x="1259632" y="2132856"/>
            <a:ext cx="2970330" cy="400110"/>
          </a:xfrm>
          <a:prstGeom prst="rect">
            <a:avLst/>
          </a:prstGeom>
          <a:solidFill>
            <a:schemeClr val="accent5">
              <a:lumMod val="20000"/>
              <a:lumOff val="80000"/>
            </a:schemeClr>
          </a:solidFill>
        </p:spPr>
        <p:txBody>
          <a:bodyPr wrap="square" rtlCol="0">
            <a:spAutoFit/>
          </a:bodyPr>
          <a:lstStyle/>
          <a:p>
            <a:pPr algn="ctr"/>
            <a:r>
              <a:rPr lang="en-US" altLang="zh-CN" sz="2000" dirty="0"/>
              <a:t>W+R&lt;=N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blinds(horizontal)">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ox(in)">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8" presetClass="entr" presetSubtype="16"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diamond(in)">
                                      <p:cBhvr>
                                        <p:cTn id="17" dur="20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2">
                                            <p:txEl>
                                              <p:pRg st="6" end="6"/>
                                            </p:txEl>
                                          </p:spTgt>
                                        </p:tgtEl>
                                        <p:attrNameLst>
                                          <p:attrName>style.visibility</p:attrName>
                                        </p:attrNameLst>
                                      </p:cBhvr>
                                      <p:to>
                                        <p:strVal val="visible"/>
                                      </p:to>
                                    </p:set>
                                    <p:animEffect transition="in" filter="blinds(horizontal)">
                                      <p:cBhvr>
                                        <p:cTn id="22" dur="500"/>
                                        <p:tgtEl>
                                          <p:spTgt spid="2">
                                            <p:txEl>
                                              <p:pRg st="6" end="6"/>
                                            </p:txEl>
                                          </p:spTgt>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2">
                                            <p:txEl>
                                              <p:pRg st="7" end="7"/>
                                            </p:txEl>
                                          </p:spTgt>
                                        </p:tgtEl>
                                        <p:attrNameLst>
                                          <p:attrName>style.visibility</p:attrName>
                                        </p:attrNameLst>
                                      </p:cBhvr>
                                      <p:to>
                                        <p:strVal val="visible"/>
                                      </p:to>
                                    </p:set>
                                    <p:animEffect transition="in" filter="blinds(horizontal)">
                                      <p:cBhvr>
                                        <p:cTn id="25" dur="500"/>
                                        <p:tgtEl>
                                          <p:spTgt spid="2">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P spid="4" grpId="0" animBg="1"/>
      <p:bldP spid="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lvl="0"/>
            <a:r>
              <a:rPr lang="zh-CN" altLang="en-US" dirty="0">
                <a:latin typeface="华文中宋" pitchFamily="2" charset="-122"/>
              </a:rPr>
              <a:t>无法满足高可扩展性和高可用性的需求</a:t>
            </a:r>
            <a:endParaRPr lang="en-US" altLang="zh-CN" dirty="0">
              <a:latin typeface="华文中宋" pitchFamily="2" charset="-122"/>
            </a:endParaRPr>
          </a:p>
          <a:p>
            <a:pPr lvl="1"/>
            <a:r>
              <a:rPr lang="zh-CN" altLang="en-US">
                <a:latin typeface="华文中宋" pitchFamily="2" charset="-122"/>
              </a:rPr>
              <a:t>主从备份（同步传播、异步传播）</a:t>
            </a:r>
            <a:endParaRPr lang="zh-CN" altLang="en-US" dirty="0">
              <a:latin typeface="华文中宋" pitchFamily="2" charset="-122"/>
            </a:endParaRPr>
          </a:p>
          <a:p>
            <a:endParaRPr lang="zh-CN" altLang="en-US" dirty="0"/>
          </a:p>
        </p:txBody>
      </p:sp>
      <p:sp>
        <p:nvSpPr>
          <p:cNvPr id="3" name="标题 2"/>
          <p:cNvSpPr>
            <a:spLocks noGrp="1"/>
          </p:cNvSpPr>
          <p:nvPr>
            <p:ph type="title"/>
          </p:nvPr>
        </p:nvSpPr>
        <p:spPr/>
        <p:txBody>
          <a:bodyPr/>
          <a:lstStyle/>
          <a:p>
            <a:r>
              <a:rPr lang="en-US" altLang="zh-CN"/>
              <a:t>2.1.1 NoSQL</a:t>
            </a:r>
            <a:r>
              <a:rPr lang="zh-CN" altLang="en-US"/>
              <a:t>起源及兴起</a:t>
            </a:r>
            <a:endParaRPr lang="zh-CN" altLang="en-US" dirty="0"/>
          </a:p>
        </p:txBody>
      </p:sp>
      <p:pic>
        <p:nvPicPr>
          <p:cNvPr id="1741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34185" y="2564904"/>
            <a:ext cx="6959600" cy="3854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0960336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57200" y="1481328"/>
            <a:ext cx="8229600" cy="4467951"/>
          </a:xfrm>
        </p:spPr>
        <p:txBody>
          <a:bodyPr/>
          <a:lstStyle/>
          <a:p>
            <a:r>
              <a:rPr lang="zh-CN" altLang="zh-CN" dirty="0"/>
              <a:t>对于分布式</a:t>
            </a:r>
            <a:r>
              <a:rPr lang="zh-CN" altLang="zh-CN"/>
              <a:t>系统，</a:t>
            </a:r>
            <a:endParaRPr lang="en-US" altLang="zh-CN"/>
          </a:p>
          <a:p>
            <a:pPr lvl="1">
              <a:buFont typeface="Wingdings" pitchFamily="2" charset="2"/>
              <a:buChar char="Ø"/>
            </a:pPr>
            <a:r>
              <a:rPr lang="zh-CN" altLang="zh-CN"/>
              <a:t>为了</a:t>
            </a:r>
            <a:r>
              <a:rPr lang="zh-CN" altLang="zh-CN" dirty="0"/>
              <a:t>保证高可用性，一般设置</a:t>
            </a:r>
            <a:r>
              <a:rPr lang="en-US" altLang="zh-CN" dirty="0"/>
              <a:t>N</a:t>
            </a:r>
            <a:r>
              <a:rPr lang="en-US" altLang="zh-CN"/>
              <a:t>&gt;=3</a:t>
            </a:r>
          </a:p>
          <a:p>
            <a:pPr lvl="1">
              <a:buFont typeface="Wingdings" pitchFamily="2" charset="2"/>
              <a:buChar char="Ø"/>
            </a:pPr>
            <a:r>
              <a:rPr lang="zh-CN" altLang="zh-CN"/>
              <a:t>不同的</a:t>
            </a:r>
            <a:r>
              <a:rPr lang="en-US" altLang="zh-CN"/>
              <a:t>N</a:t>
            </a:r>
            <a:r>
              <a:rPr lang="zh-CN" altLang="en-US"/>
              <a:t>、</a:t>
            </a:r>
            <a:r>
              <a:rPr lang="en-US" altLang="zh-CN"/>
              <a:t>W</a:t>
            </a:r>
            <a:r>
              <a:rPr lang="zh-CN" altLang="en-US"/>
              <a:t>、</a:t>
            </a:r>
            <a:r>
              <a:rPr lang="en-US" altLang="zh-CN"/>
              <a:t>R</a:t>
            </a:r>
            <a:r>
              <a:rPr lang="zh-CN" altLang="zh-CN" dirty="0"/>
              <a:t>组合，是在可用性和一致性之间取一个平衡，以适应不同的</a:t>
            </a:r>
            <a:r>
              <a:rPr lang="zh-CN" altLang="zh-CN"/>
              <a:t>应用场景</a:t>
            </a:r>
            <a:endParaRPr lang="en-US" altLang="zh-CN" dirty="0"/>
          </a:p>
          <a:p>
            <a:pPr lvl="0"/>
            <a:r>
              <a:rPr lang="zh-CN" altLang="en-US"/>
              <a:t>如果</a:t>
            </a:r>
            <a:r>
              <a:rPr lang="en-US" altLang="zh-CN"/>
              <a:t>N=W</a:t>
            </a:r>
            <a:r>
              <a:rPr lang="zh-CN" altLang="en-US"/>
              <a:t>，</a:t>
            </a:r>
            <a:r>
              <a:rPr lang="en-US" altLang="zh-CN"/>
              <a:t>R=1</a:t>
            </a:r>
          </a:p>
          <a:p>
            <a:pPr lvl="1">
              <a:buFont typeface="Wingdings" pitchFamily="2" charset="2"/>
              <a:buChar char="Ø"/>
            </a:pPr>
            <a:r>
              <a:rPr lang="zh-CN" altLang="en-US"/>
              <a:t>任何</a:t>
            </a:r>
            <a:r>
              <a:rPr lang="zh-CN" altLang="en-US" dirty="0"/>
              <a:t>一个</a:t>
            </a:r>
            <a:r>
              <a:rPr lang="zh-CN" altLang="en-US"/>
              <a:t>写节点网络故障失效，如果是同步传播的话，就要等待很长时间完成写操作，因此</a:t>
            </a:r>
            <a:r>
              <a:rPr lang="zh-CN" altLang="en-US" dirty="0"/>
              <a:t>可用性</a:t>
            </a:r>
            <a:r>
              <a:rPr lang="zh-CN" altLang="en-US"/>
              <a:t>会降低</a:t>
            </a:r>
            <a:endParaRPr lang="en-US" altLang="zh-CN" dirty="0"/>
          </a:p>
          <a:p>
            <a:endParaRPr lang="en-US" altLang="zh-CN" dirty="0"/>
          </a:p>
          <a:p>
            <a:endParaRPr lang="zh-CN" altLang="en-US" dirty="0"/>
          </a:p>
        </p:txBody>
      </p:sp>
      <p:sp>
        <p:nvSpPr>
          <p:cNvPr id="3" name="标题 2"/>
          <p:cNvSpPr>
            <a:spLocks noGrp="1"/>
          </p:cNvSpPr>
          <p:nvPr>
            <p:ph type="title"/>
          </p:nvPr>
        </p:nvSpPr>
        <p:spPr/>
        <p:txBody>
          <a:bodyPr/>
          <a:lstStyle/>
          <a:p>
            <a:r>
              <a:rPr lang="en-US" altLang="zh-CN"/>
              <a:t>2.1.5  NoSQL</a:t>
            </a:r>
            <a:r>
              <a:rPr lang="zh-CN" altLang="en-US"/>
              <a:t>的理论基石        </a:t>
            </a:r>
            <a:r>
              <a:rPr lang="zh-CN" altLang="en-US" sz="2800">
                <a:solidFill>
                  <a:srgbClr val="C00000"/>
                </a:solidFill>
                <a:ea typeface="华文中宋" pitchFamily="2" charset="-122"/>
              </a:rPr>
              <a:t>（</a:t>
            </a:r>
            <a:r>
              <a:rPr lang="en-US" altLang="zh-CN" sz="2800">
                <a:solidFill>
                  <a:srgbClr val="C00000"/>
                </a:solidFill>
                <a:ea typeface="华文中宋" pitchFamily="2" charset="-122"/>
              </a:rPr>
              <a:t>3</a:t>
            </a:r>
            <a:r>
              <a:rPr lang="zh-CN" altLang="en-US" sz="2800">
                <a:solidFill>
                  <a:srgbClr val="C00000"/>
                </a:solidFill>
                <a:ea typeface="华文中宋" pitchFamily="2" charset="-122"/>
              </a:rPr>
              <a:t>）最终一致性</a:t>
            </a:r>
            <a:endParaRPr lang="zh-CN" altLang="en-US"/>
          </a:p>
        </p:txBody>
      </p:sp>
    </p:spTree>
    <p:extLst>
      <p:ext uri="{BB962C8B-B14F-4D97-AF65-F5344CB8AC3E}">
        <p14:creationId xmlns:p14="http://schemas.microsoft.com/office/powerpoint/2010/main" val="280417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anim calcmode="lin" valueType="num">
                                      <p:cBhvr additive="base">
                                        <p:cTn id="13"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
                                            <p:txEl>
                                              <p:pRg st="2" end="2"/>
                                            </p:txEl>
                                          </p:spTgt>
                                        </p:tgtEl>
                                        <p:attrNameLst>
                                          <p:attrName>style.visibility</p:attrName>
                                        </p:attrNameLst>
                                      </p:cBhvr>
                                      <p:to>
                                        <p:strVal val="visible"/>
                                      </p:to>
                                    </p:set>
                                    <p:anim calcmode="lin" valueType="num">
                                      <p:cBhvr additive="base">
                                        <p:cTn id="19"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
                                            <p:txEl>
                                              <p:pRg st="3" end="3"/>
                                            </p:txEl>
                                          </p:spTgt>
                                        </p:tgtEl>
                                        <p:attrNameLst>
                                          <p:attrName>style.visibility</p:attrName>
                                        </p:attrNameLst>
                                      </p:cBhvr>
                                      <p:to>
                                        <p:strVal val="visible"/>
                                      </p:to>
                                    </p:set>
                                    <p:anim calcmode="lin" valueType="num">
                                      <p:cBhvr additive="base">
                                        <p:cTn id="25"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
                                            <p:txEl>
                                              <p:pRg st="3" end="3"/>
                                            </p:txEl>
                                          </p:spTgt>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2">
                                            <p:txEl>
                                              <p:pRg st="4" end="4"/>
                                            </p:txEl>
                                          </p:spTgt>
                                        </p:tgtEl>
                                        <p:attrNameLst>
                                          <p:attrName>style.visibility</p:attrName>
                                        </p:attrNameLst>
                                      </p:cBhvr>
                                      <p:to>
                                        <p:strVal val="visible"/>
                                      </p:to>
                                    </p:set>
                                    <p:anim calcmode="lin" valueType="num">
                                      <p:cBhvr additive="base">
                                        <p:cTn id="29" dur="500" fill="hold"/>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2">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57200" y="1481328"/>
            <a:ext cx="8003232" cy="4525963"/>
          </a:xfrm>
        </p:spPr>
        <p:txBody>
          <a:bodyPr/>
          <a:lstStyle/>
          <a:p>
            <a:endParaRPr lang="en-US" altLang="zh-CN" dirty="0"/>
          </a:p>
          <a:p>
            <a:r>
              <a:rPr lang="zh-CN" altLang="en-US" dirty="0"/>
              <a:t>对于</a:t>
            </a:r>
            <a:r>
              <a:rPr lang="en-US" altLang="zh-CN" dirty="0" err="1"/>
              <a:t>Hbase</a:t>
            </a:r>
            <a:r>
              <a:rPr lang="zh-CN" altLang="en-US" dirty="0"/>
              <a:t>数据库来讲</a:t>
            </a:r>
            <a:endParaRPr lang="en-US" altLang="zh-CN" dirty="0"/>
          </a:p>
          <a:p>
            <a:pPr marL="736092" lvl="1" indent="-342900">
              <a:buFont typeface="Wingdings" pitchFamily="2" charset="2"/>
              <a:buChar char="Ø"/>
            </a:pPr>
            <a:r>
              <a:rPr lang="en-US" altLang="zh-CN" dirty="0" err="1"/>
              <a:t>HBase</a:t>
            </a:r>
            <a:r>
              <a:rPr lang="zh-CN" altLang="en-US" dirty="0"/>
              <a:t>是借助其底层的</a:t>
            </a:r>
            <a:r>
              <a:rPr lang="en-US" altLang="zh-CN" dirty="0"/>
              <a:t>HDFS</a:t>
            </a:r>
            <a:r>
              <a:rPr lang="zh-CN" altLang="en-US" dirty="0"/>
              <a:t>来实现其数据冗余备份的</a:t>
            </a:r>
            <a:endParaRPr lang="en-US" altLang="zh-CN" dirty="0"/>
          </a:p>
          <a:p>
            <a:pPr marL="736092" lvl="1" indent="-342900">
              <a:buFont typeface="Wingdings" pitchFamily="2" charset="2"/>
              <a:buChar char="Ø"/>
            </a:pPr>
            <a:r>
              <a:rPr lang="en-US" altLang="zh-CN" dirty="0"/>
              <a:t>HDFS</a:t>
            </a:r>
            <a:r>
              <a:rPr lang="zh-CN" altLang="en-US" dirty="0"/>
              <a:t>采用强一致性保证，在数据没有完全同步到</a:t>
            </a:r>
            <a:r>
              <a:rPr lang="en-US" altLang="zh-CN" dirty="0"/>
              <a:t>N</a:t>
            </a:r>
            <a:r>
              <a:rPr lang="zh-CN" altLang="en-US" dirty="0"/>
              <a:t>个节点前，写操作是不会返回成功的。即当</a:t>
            </a:r>
            <a:r>
              <a:rPr lang="en-US" altLang="zh-CN" dirty="0"/>
              <a:t>W</a:t>
            </a:r>
            <a:r>
              <a:rPr lang="zh-CN" altLang="en-US" dirty="0"/>
              <a:t>＝</a:t>
            </a:r>
            <a:r>
              <a:rPr lang="en-US" altLang="zh-CN" dirty="0"/>
              <a:t>N</a:t>
            </a:r>
            <a:r>
              <a:rPr lang="zh-CN" altLang="en-US" dirty="0"/>
              <a:t>，读操作只需要读到一个值即可，也就是说</a:t>
            </a:r>
            <a:r>
              <a:rPr lang="en-US" altLang="zh-CN" dirty="0"/>
              <a:t>R</a:t>
            </a:r>
            <a:r>
              <a:rPr lang="zh-CN" altLang="en-US" dirty="0"/>
              <a:t>＝</a:t>
            </a:r>
            <a:r>
              <a:rPr lang="en-US" altLang="zh-CN" dirty="0"/>
              <a:t>1</a:t>
            </a:r>
          </a:p>
          <a:p>
            <a:endParaRPr lang="zh-CN" altLang="en-US" dirty="0"/>
          </a:p>
        </p:txBody>
      </p:sp>
      <p:sp>
        <p:nvSpPr>
          <p:cNvPr id="3" name="标题 2"/>
          <p:cNvSpPr>
            <a:spLocks noGrp="1"/>
          </p:cNvSpPr>
          <p:nvPr>
            <p:ph type="title"/>
          </p:nvPr>
        </p:nvSpPr>
        <p:spPr/>
        <p:txBody>
          <a:bodyPr/>
          <a:lstStyle/>
          <a:p>
            <a:r>
              <a:rPr lang="en-US" altLang="zh-CN"/>
              <a:t>2.1.5  NoSQL</a:t>
            </a:r>
            <a:r>
              <a:rPr lang="zh-CN" altLang="en-US"/>
              <a:t>的理论基石        </a:t>
            </a:r>
            <a:r>
              <a:rPr lang="zh-CN" altLang="en-US" sz="2800">
                <a:solidFill>
                  <a:srgbClr val="C00000"/>
                </a:solidFill>
                <a:ea typeface="华文中宋" pitchFamily="2" charset="-122"/>
              </a:rPr>
              <a:t>（</a:t>
            </a:r>
            <a:r>
              <a:rPr lang="en-US" altLang="zh-CN" sz="2800">
                <a:solidFill>
                  <a:srgbClr val="C00000"/>
                </a:solidFill>
                <a:ea typeface="华文中宋" pitchFamily="2" charset="-122"/>
              </a:rPr>
              <a:t>3</a:t>
            </a:r>
            <a:r>
              <a:rPr lang="zh-CN" altLang="en-US" sz="2800">
                <a:solidFill>
                  <a:srgbClr val="C00000"/>
                </a:solidFill>
                <a:ea typeface="华文中宋" pitchFamily="2" charset="-122"/>
              </a:rPr>
              <a:t>）最终一致性</a:t>
            </a:r>
            <a:endParaRPr lang="zh-CN" altLang="en-US"/>
          </a:p>
        </p:txBody>
      </p:sp>
      <p:sp>
        <p:nvSpPr>
          <p:cNvPr id="4" name="TextBox 3"/>
          <p:cNvSpPr txBox="1"/>
          <p:nvPr/>
        </p:nvSpPr>
        <p:spPr>
          <a:xfrm>
            <a:off x="827584" y="1599183"/>
            <a:ext cx="995785" cy="461665"/>
          </a:xfrm>
          <a:prstGeom prst="rect">
            <a:avLst/>
          </a:prstGeom>
          <a:solidFill>
            <a:schemeClr val="accent3">
              <a:lumMod val="40000"/>
              <a:lumOff val="60000"/>
            </a:schemeClr>
          </a:solidFill>
        </p:spPr>
        <p:txBody>
          <a:bodyPr wrap="none" rtlCol="0">
            <a:spAutoFit/>
          </a:bodyPr>
          <a:lstStyle/>
          <a:p>
            <a:r>
              <a:rPr lang="zh-CN" altLang="en-US" sz="2400" dirty="0">
                <a:latin typeface="华文中宋" pitchFamily="2" charset="-122"/>
                <a:ea typeface="华文中宋" pitchFamily="2" charset="-122"/>
              </a:rPr>
              <a:t>实</a:t>
            </a:r>
            <a:r>
              <a:rPr lang="en-US" altLang="zh-CN" sz="2400" dirty="0">
                <a:latin typeface="华文中宋" pitchFamily="2" charset="-122"/>
                <a:ea typeface="华文中宋" pitchFamily="2" charset="-122"/>
              </a:rPr>
              <a:t>  </a:t>
            </a:r>
            <a:r>
              <a:rPr lang="zh-CN" altLang="en-US" sz="2400" dirty="0">
                <a:latin typeface="华文中宋" pitchFamily="2" charset="-122"/>
                <a:ea typeface="华文中宋" pitchFamily="2" charset="-122"/>
              </a:rPr>
              <a:t>例</a:t>
            </a:r>
            <a:endParaRPr lang="en-US" altLang="zh-CN" sz="2400" dirty="0">
              <a:latin typeface="华文中宋" pitchFamily="2" charset="-122"/>
              <a:ea typeface="华文中宋" pitchFamily="2" charset="-122"/>
            </a:endParaRPr>
          </a:p>
        </p:txBody>
      </p:sp>
    </p:spTree>
    <p:extLst>
      <p:ext uri="{BB962C8B-B14F-4D97-AF65-F5344CB8AC3E}">
        <p14:creationId xmlns:p14="http://schemas.microsoft.com/office/powerpoint/2010/main" val="1160528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 calcmode="lin" valueType="num">
                                      <p:cBhvr additive="base">
                                        <p:cTn id="7"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 calcmode="lin" valueType="num">
                                      <p:cBhvr additive="base">
                                        <p:cTn id="13"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anim calcmode="lin" valueType="num">
                                      <p:cBhvr additive="base">
                                        <p:cTn id="19"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a:bodyPr>
          <a:lstStyle/>
          <a:p>
            <a:r>
              <a:rPr lang="zh-CN" altLang="en-US" dirty="0"/>
              <a:t>像</a:t>
            </a:r>
            <a:r>
              <a:rPr lang="en-US" altLang="zh-CN" dirty="0" err="1"/>
              <a:t>Voldemort</a:t>
            </a:r>
            <a:r>
              <a:rPr lang="zh-CN" altLang="en-US" dirty="0"/>
              <a:t>，</a:t>
            </a:r>
            <a:r>
              <a:rPr lang="en-US" altLang="zh-CN" dirty="0"/>
              <a:t>Cassandra</a:t>
            </a:r>
            <a:r>
              <a:rPr lang="zh-CN" altLang="en-US" dirty="0"/>
              <a:t>和</a:t>
            </a:r>
            <a:r>
              <a:rPr lang="en-US" altLang="zh-CN" dirty="0" err="1"/>
              <a:t>Riak</a:t>
            </a:r>
            <a:r>
              <a:rPr lang="zh-CN" altLang="en-US" dirty="0"/>
              <a:t>这些类</a:t>
            </a:r>
            <a:r>
              <a:rPr lang="en-US" altLang="zh-CN" dirty="0"/>
              <a:t>Dynamo</a:t>
            </a:r>
            <a:r>
              <a:rPr lang="zh-CN" altLang="en-US"/>
              <a:t>的系统</a:t>
            </a:r>
            <a:endParaRPr lang="en-US" altLang="zh-CN"/>
          </a:p>
          <a:p>
            <a:pPr lvl="1"/>
            <a:r>
              <a:rPr lang="zh-CN" altLang="en-US"/>
              <a:t>允许</a:t>
            </a:r>
            <a:r>
              <a:rPr lang="zh-CN" altLang="en-US" dirty="0"/>
              <a:t>用户按需要设置</a:t>
            </a:r>
            <a:r>
              <a:rPr lang="en-US" altLang="zh-CN" dirty="0"/>
              <a:t>N</a:t>
            </a:r>
            <a:r>
              <a:rPr lang="zh-CN" altLang="en-US" dirty="0"/>
              <a:t>，</a:t>
            </a:r>
            <a:r>
              <a:rPr lang="en-US" altLang="zh-CN" dirty="0"/>
              <a:t>R</a:t>
            </a:r>
            <a:r>
              <a:rPr lang="zh-CN" altLang="en-US" dirty="0"/>
              <a:t>，</a:t>
            </a:r>
            <a:r>
              <a:rPr lang="en-US" altLang="zh-CN" dirty="0"/>
              <a:t>W</a:t>
            </a:r>
            <a:r>
              <a:rPr lang="zh-CN" altLang="en-US" dirty="0"/>
              <a:t>三</a:t>
            </a:r>
            <a:r>
              <a:rPr lang="zh-CN" altLang="en-US"/>
              <a:t>个值</a:t>
            </a:r>
            <a:endParaRPr lang="en-US" altLang="zh-CN"/>
          </a:p>
          <a:p>
            <a:pPr lvl="1"/>
            <a:r>
              <a:rPr lang="zh-CN" altLang="en-US"/>
              <a:t>允许</a:t>
            </a:r>
            <a:r>
              <a:rPr lang="zh-CN" altLang="en-US" dirty="0"/>
              <a:t>用户在强一致性和最终一致性之间</a:t>
            </a:r>
            <a:r>
              <a:rPr lang="zh-CN" altLang="en-US"/>
              <a:t>自由选择</a:t>
            </a:r>
            <a:endParaRPr lang="en-US" altLang="zh-CN"/>
          </a:p>
          <a:p>
            <a:pPr lvl="1"/>
            <a:endParaRPr lang="en-US" altLang="zh-CN"/>
          </a:p>
          <a:p>
            <a:pPr lvl="1">
              <a:buFont typeface="Wingdings" pitchFamily="2" charset="2"/>
              <a:buChar char="Ø"/>
            </a:pPr>
            <a:r>
              <a:rPr lang="zh-CN" altLang="en-US"/>
              <a:t>当设置成</a:t>
            </a:r>
            <a:r>
              <a:rPr lang="en-US" altLang="zh-CN"/>
              <a:t>W</a:t>
            </a:r>
            <a:r>
              <a:rPr lang="zh-CN" altLang="en-US"/>
              <a:t>＋</a:t>
            </a:r>
            <a:r>
              <a:rPr lang="en-US" altLang="zh-CN"/>
              <a:t>R&lt;= N</a:t>
            </a:r>
            <a:r>
              <a:rPr lang="zh-CN" altLang="en-US"/>
              <a:t>（即弱一致性），用户还可能选择最终一致性（因为最终一致性是弱一致性的特例）</a:t>
            </a:r>
            <a:endParaRPr lang="en-US" altLang="zh-CN"/>
          </a:p>
          <a:p>
            <a:pPr lvl="1">
              <a:buFont typeface="Wingdings" pitchFamily="2" charset="2"/>
              <a:buChar char="Ø"/>
            </a:pPr>
            <a:r>
              <a:rPr lang="zh-CN" altLang="en-US"/>
              <a:t>此时，为了提供最终一致性的支持，系统会提供一些工具来使数据更新被最终同步到所有相关节点。</a:t>
            </a:r>
            <a:endParaRPr lang="en-US" altLang="zh-CN"/>
          </a:p>
          <a:p>
            <a:pPr lvl="1"/>
            <a:endParaRPr lang="en-US" altLang="zh-CN" dirty="0"/>
          </a:p>
        </p:txBody>
      </p:sp>
      <p:sp>
        <p:nvSpPr>
          <p:cNvPr id="3" name="标题 2"/>
          <p:cNvSpPr>
            <a:spLocks noGrp="1"/>
          </p:cNvSpPr>
          <p:nvPr>
            <p:ph type="title"/>
          </p:nvPr>
        </p:nvSpPr>
        <p:spPr/>
        <p:txBody>
          <a:bodyPr/>
          <a:lstStyle/>
          <a:p>
            <a:r>
              <a:rPr lang="en-US" altLang="zh-CN"/>
              <a:t>2.1.5  NoSQL</a:t>
            </a:r>
            <a:r>
              <a:rPr lang="zh-CN" altLang="en-US"/>
              <a:t>的理论基石        </a:t>
            </a:r>
            <a:r>
              <a:rPr lang="zh-CN" altLang="en-US" sz="2800">
                <a:solidFill>
                  <a:srgbClr val="C00000"/>
                </a:solidFill>
                <a:ea typeface="华文中宋" pitchFamily="2" charset="-122"/>
              </a:rPr>
              <a:t>（</a:t>
            </a:r>
            <a:r>
              <a:rPr lang="en-US" altLang="zh-CN" sz="2800">
                <a:solidFill>
                  <a:srgbClr val="C00000"/>
                </a:solidFill>
                <a:ea typeface="华文中宋" pitchFamily="2" charset="-122"/>
              </a:rPr>
              <a:t>3</a:t>
            </a:r>
            <a:r>
              <a:rPr lang="zh-CN" altLang="en-US" sz="2800">
                <a:solidFill>
                  <a:srgbClr val="C00000"/>
                </a:solidFill>
                <a:ea typeface="华文中宋" pitchFamily="2" charset="-122"/>
              </a:rPr>
              <a:t>）最终一致性</a:t>
            </a:r>
            <a:endParaRPr lang="zh-CN" altLang="en-US"/>
          </a:p>
        </p:txBody>
      </p:sp>
    </p:spTree>
    <p:extLst>
      <p:ext uri="{BB962C8B-B14F-4D97-AF65-F5344CB8AC3E}">
        <p14:creationId xmlns:p14="http://schemas.microsoft.com/office/powerpoint/2010/main" val="4024955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anim calcmode="lin" valueType="num">
                                      <p:cBhvr additive="base">
                                        <p:cTn id="11"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2">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 calcmode="lin" valueType="num">
                                      <p:cBhvr additive="base">
                                        <p:cTn id="15"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anim calcmode="lin" valueType="num">
                                      <p:cBhvr additive="base">
                                        <p:cTn id="21" dur="500" fill="hold"/>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2">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anim calcmode="lin" valueType="num">
                                      <p:cBhvr additive="base">
                                        <p:cTn id="27" dur="500" fill="hold"/>
                                        <p:tgtEl>
                                          <p:spTgt spid="2">
                                            <p:txEl>
                                              <p:pRg st="5" end="5"/>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2">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en-US" altLang="zh-CN"/>
              <a:t>BASE</a:t>
            </a:r>
            <a:r>
              <a:rPr lang="zh-CN" altLang="en-US"/>
              <a:t>与</a:t>
            </a:r>
            <a:r>
              <a:rPr lang="en-US" altLang="zh-CN"/>
              <a:t>ACID</a:t>
            </a:r>
            <a:r>
              <a:rPr lang="zh-CN" altLang="en-US"/>
              <a:t>特性对比</a:t>
            </a:r>
            <a:endParaRPr lang="en-US" altLang="zh-CN"/>
          </a:p>
          <a:p>
            <a:endParaRPr lang="en-US" altLang="zh-CN"/>
          </a:p>
        </p:txBody>
      </p:sp>
      <p:sp>
        <p:nvSpPr>
          <p:cNvPr id="3" name="标题 2"/>
          <p:cNvSpPr>
            <a:spLocks noGrp="1"/>
          </p:cNvSpPr>
          <p:nvPr>
            <p:ph type="title"/>
          </p:nvPr>
        </p:nvSpPr>
        <p:spPr/>
        <p:txBody>
          <a:bodyPr/>
          <a:lstStyle/>
          <a:p>
            <a:r>
              <a:rPr lang="en-US" altLang="zh-CN"/>
              <a:t>2.1.5  NoSQL</a:t>
            </a:r>
            <a:r>
              <a:rPr lang="zh-CN" altLang="en-US"/>
              <a:t>的理论基石        </a:t>
            </a:r>
            <a:r>
              <a:rPr lang="zh-CN" altLang="en-US" sz="2800">
                <a:solidFill>
                  <a:srgbClr val="C00000"/>
                </a:solidFill>
                <a:ea typeface="华文中宋" pitchFamily="2" charset="-122"/>
              </a:rPr>
              <a:t>（</a:t>
            </a:r>
            <a:r>
              <a:rPr lang="en-US" altLang="zh-CN" sz="2800">
                <a:solidFill>
                  <a:srgbClr val="C00000"/>
                </a:solidFill>
                <a:ea typeface="华文中宋" pitchFamily="2" charset="-122"/>
              </a:rPr>
              <a:t>3</a:t>
            </a:r>
            <a:r>
              <a:rPr lang="zh-CN" altLang="en-US" sz="2800">
                <a:solidFill>
                  <a:srgbClr val="C00000"/>
                </a:solidFill>
                <a:ea typeface="华文中宋" pitchFamily="2" charset="-122"/>
              </a:rPr>
              <a:t>）最终一致性</a:t>
            </a:r>
            <a:endParaRPr lang="zh-CN" altLang="en-US"/>
          </a:p>
        </p:txBody>
      </p:sp>
      <p:graphicFrame>
        <p:nvGraphicFramePr>
          <p:cNvPr id="4" name="内容占位符 3"/>
          <p:cNvGraphicFramePr>
            <a:graphicFrameLocks/>
          </p:cNvGraphicFramePr>
          <p:nvPr>
            <p:extLst>
              <p:ext uri="{D42A27DB-BD31-4B8C-83A1-F6EECF244321}">
                <p14:modId xmlns:p14="http://schemas.microsoft.com/office/powerpoint/2010/main" val="414073890"/>
              </p:ext>
            </p:extLst>
          </p:nvPr>
        </p:nvGraphicFramePr>
        <p:xfrm>
          <a:off x="1043608" y="2132856"/>
          <a:ext cx="7056784" cy="3024336"/>
        </p:xfrm>
        <a:graphic>
          <a:graphicData uri="http://schemas.openxmlformats.org/drawingml/2006/table">
            <a:tbl>
              <a:tblPr firstRow="1" bandRow="1">
                <a:tableStyleId>{5C22544A-7EE6-4342-B048-85BDC9FD1C3A}</a:tableStyleId>
              </a:tblPr>
              <a:tblGrid>
                <a:gridCol w="2963849">
                  <a:extLst>
                    <a:ext uri="{9D8B030D-6E8A-4147-A177-3AD203B41FA5}">
                      <a16:colId xmlns:a16="http://schemas.microsoft.com/office/drawing/2014/main" val="20000"/>
                    </a:ext>
                  </a:extLst>
                </a:gridCol>
                <a:gridCol w="4092935">
                  <a:extLst>
                    <a:ext uri="{9D8B030D-6E8A-4147-A177-3AD203B41FA5}">
                      <a16:colId xmlns:a16="http://schemas.microsoft.com/office/drawing/2014/main" val="20001"/>
                    </a:ext>
                  </a:extLst>
                </a:gridCol>
              </a:tblGrid>
              <a:tr h="575176">
                <a:tc>
                  <a:txBody>
                    <a:bodyPr/>
                    <a:lstStyle/>
                    <a:p>
                      <a:pPr algn="ctr" fontAlgn="t"/>
                      <a:r>
                        <a:rPr lang="en-US" sz="2000" dirty="0">
                          <a:solidFill>
                            <a:srgbClr val="FFFFFF"/>
                          </a:solidFill>
                          <a:latin typeface="Times New Roman" pitchFamily="18" charset="0"/>
                          <a:ea typeface="华文中宋" pitchFamily="2" charset="-122"/>
                          <a:cs typeface="Times New Roman" pitchFamily="18" charset="0"/>
                        </a:rPr>
                        <a:t>ACID</a:t>
                      </a:r>
                    </a:p>
                  </a:txBody>
                  <a:tcPr marL="25086" marR="25086" marT="25082" marB="25082" anchor="ctr"/>
                </a:tc>
                <a:tc>
                  <a:txBody>
                    <a:bodyPr/>
                    <a:lstStyle/>
                    <a:p>
                      <a:pPr marL="0" marR="0" indent="0" algn="ctr" defTabSz="914400" rtl="0" eaLnBrk="1" fontAlgn="t" latinLnBrk="0" hangingPunct="1">
                        <a:lnSpc>
                          <a:spcPct val="100000"/>
                        </a:lnSpc>
                        <a:spcBef>
                          <a:spcPts val="0"/>
                        </a:spcBef>
                        <a:spcAft>
                          <a:spcPts val="0"/>
                        </a:spcAft>
                        <a:buClrTx/>
                        <a:buSzTx/>
                        <a:buFontTx/>
                        <a:buNone/>
                        <a:tabLst/>
                        <a:defRPr/>
                      </a:pPr>
                      <a:r>
                        <a:rPr lang="en-US" altLang="zh-CN" sz="2000" dirty="0">
                          <a:solidFill>
                            <a:srgbClr val="FFFFFF"/>
                          </a:solidFill>
                          <a:latin typeface="Times New Roman" pitchFamily="18" charset="0"/>
                          <a:ea typeface="华文中宋" pitchFamily="2" charset="-122"/>
                          <a:cs typeface="Times New Roman" pitchFamily="18" charset="0"/>
                        </a:rPr>
                        <a:t>BASE</a:t>
                      </a:r>
                    </a:p>
                  </a:txBody>
                  <a:tcPr marL="25086" marR="25086" marT="25082" marB="25082" anchor="ctr"/>
                </a:tc>
                <a:extLst>
                  <a:ext uri="{0D108BD9-81ED-4DB2-BD59-A6C34878D82A}">
                    <a16:rowId xmlns:a16="http://schemas.microsoft.com/office/drawing/2014/main" val="10000"/>
                  </a:ext>
                </a:extLst>
              </a:tr>
              <a:tr h="564044">
                <a:tc>
                  <a:txBody>
                    <a:bodyPr/>
                    <a:lstStyle/>
                    <a:p>
                      <a:pPr algn="ctr" fontAlgn="t"/>
                      <a:r>
                        <a:rPr lang="zh-CN" altLang="en-US" sz="2000" dirty="0">
                          <a:latin typeface="Times New Roman" pitchFamily="18" charset="0"/>
                          <a:ea typeface="华文中宋" pitchFamily="2" charset="-122"/>
                          <a:cs typeface="Times New Roman" pitchFamily="18" charset="0"/>
                        </a:rPr>
                        <a:t>原子性</a:t>
                      </a:r>
                      <a:r>
                        <a:rPr lang="en-US" altLang="zh-CN" sz="2000" dirty="0">
                          <a:latin typeface="Times New Roman" pitchFamily="18" charset="0"/>
                          <a:ea typeface="华文中宋" pitchFamily="2" charset="-122"/>
                          <a:cs typeface="Times New Roman" pitchFamily="18" charset="0"/>
                        </a:rPr>
                        <a:t>(</a:t>
                      </a:r>
                      <a:r>
                        <a:rPr lang="en-US" sz="2000" b="1" dirty="0">
                          <a:latin typeface="Times New Roman" pitchFamily="18" charset="0"/>
                          <a:ea typeface="华文中宋" pitchFamily="2" charset="-122"/>
                          <a:cs typeface="Times New Roman" pitchFamily="18" charset="0"/>
                        </a:rPr>
                        <a:t>A</a:t>
                      </a:r>
                      <a:r>
                        <a:rPr lang="en-US" sz="2000" dirty="0">
                          <a:latin typeface="Times New Roman" pitchFamily="18" charset="0"/>
                          <a:ea typeface="华文中宋" pitchFamily="2" charset="-122"/>
                          <a:cs typeface="Times New Roman" pitchFamily="18" charset="0"/>
                        </a:rPr>
                        <a:t>tomicity)</a:t>
                      </a:r>
                    </a:p>
                  </a:txBody>
                  <a:tcPr marL="41811" marR="41811" marT="58526" marB="58526" anchor="ctr"/>
                </a:tc>
                <a:tc>
                  <a:txBody>
                    <a:bodyPr/>
                    <a:lstStyle/>
                    <a:p>
                      <a:pPr algn="ctr" fontAlgn="t"/>
                      <a:r>
                        <a:rPr lang="zh-CN" altLang="en-US" sz="2000" dirty="0">
                          <a:latin typeface="Times New Roman" pitchFamily="18" charset="0"/>
                          <a:ea typeface="华文中宋" pitchFamily="2" charset="-122"/>
                          <a:cs typeface="Times New Roman" pitchFamily="18" charset="0"/>
                        </a:rPr>
                        <a:t>基本可用</a:t>
                      </a:r>
                      <a:r>
                        <a:rPr lang="en-US" altLang="zh-CN" sz="2000" dirty="0">
                          <a:latin typeface="Times New Roman" pitchFamily="18" charset="0"/>
                          <a:ea typeface="华文中宋" pitchFamily="2" charset="-122"/>
                          <a:cs typeface="Times New Roman" pitchFamily="18" charset="0"/>
                        </a:rPr>
                        <a:t>(</a:t>
                      </a:r>
                      <a:r>
                        <a:rPr lang="en-US" sz="2000" b="1" dirty="0">
                          <a:latin typeface="Times New Roman" pitchFamily="18" charset="0"/>
                          <a:ea typeface="华文中宋" pitchFamily="2" charset="-122"/>
                          <a:cs typeface="Times New Roman" pitchFamily="18" charset="0"/>
                        </a:rPr>
                        <a:t>B</a:t>
                      </a:r>
                      <a:r>
                        <a:rPr lang="en-US" sz="2000" dirty="0">
                          <a:latin typeface="Times New Roman" pitchFamily="18" charset="0"/>
                          <a:ea typeface="华文中宋" pitchFamily="2" charset="-122"/>
                          <a:cs typeface="Times New Roman" pitchFamily="18" charset="0"/>
                        </a:rPr>
                        <a:t>asically </a:t>
                      </a:r>
                      <a:r>
                        <a:rPr lang="en-US" sz="2000" b="1" dirty="0">
                          <a:latin typeface="Times New Roman" pitchFamily="18" charset="0"/>
                          <a:ea typeface="华文中宋" pitchFamily="2" charset="-122"/>
                          <a:cs typeface="Times New Roman" pitchFamily="18" charset="0"/>
                        </a:rPr>
                        <a:t>A</a:t>
                      </a:r>
                      <a:r>
                        <a:rPr lang="en-US" sz="2000" dirty="0">
                          <a:latin typeface="Times New Roman" pitchFamily="18" charset="0"/>
                          <a:ea typeface="华文中宋" pitchFamily="2" charset="-122"/>
                          <a:cs typeface="Times New Roman" pitchFamily="18" charset="0"/>
                        </a:rPr>
                        <a:t>vailable)</a:t>
                      </a:r>
                    </a:p>
                  </a:txBody>
                  <a:tcPr marL="41811" marR="41811" marT="58526" marB="58526" anchor="ctr"/>
                </a:tc>
                <a:extLst>
                  <a:ext uri="{0D108BD9-81ED-4DB2-BD59-A6C34878D82A}">
                    <a16:rowId xmlns:a16="http://schemas.microsoft.com/office/drawing/2014/main" val="10001"/>
                  </a:ext>
                </a:extLst>
              </a:tr>
              <a:tr h="627130">
                <a:tc>
                  <a:txBody>
                    <a:bodyPr/>
                    <a:lstStyle/>
                    <a:p>
                      <a:pPr algn="ctr" fontAlgn="t"/>
                      <a:r>
                        <a:rPr lang="zh-CN" altLang="en-US" sz="2000" dirty="0">
                          <a:latin typeface="Times New Roman" pitchFamily="18" charset="0"/>
                          <a:ea typeface="华文中宋" pitchFamily="2" charset="-122"/>
                          <a:cs typeface="Times New Roman" pitchFamily="18" charset="0"/>
                        </a:rPr>
                        <a:t>一致性</a:t>
                      </a:r>
                      <a:r>
                        <a:rPr lang="en-US" altLang="zh-CN" sz="2000" dirty="0">
                          <a:latin typeface="Times New Roman" pitchFamily="18" charset="0"/>
                          <a:ea typeface="华文中宋" pitchFamily="2" charset="-122"/>
                          <a:cs typeface="Times New Roman" pitchFamily="18" charset="0"/>
                        </a:rPr>
                        <a:t>(</a:t>
                      </a:r>
                      <a:r>
                        <a:rPr lang="en-US" sz="2000" b="1" dirty="0">
                          <a:latin typeface="Times New Roman" pitchFamily="18" charset="0"/>
                          <a:ea typeface="华文中宋" pitchFamily="2" charset="-122"/>
                          <a:cs typeface="Times New Roman" pitchFamily="18" charset="0"/>
                        </a:rPr>
                        <a:t>C</a:t>
                      </a:r>
                      <a:r>
                        <a:rPr lang="en-US" sz="2000" dirty="0">
                          <a:latin typeface="Times New Roman" pitchFamily="18" charset="0"/>
                          <a:ea typeface="华文中宋" pitchFamily="2" charset="-122"/>
                          <a:cs typeface="Times New Roman" pitchFamily="18" charset="0"/>
                        </a:rPr>
                        <a:t>onsistency)</a:t>
                      </a:r>
                    </a:p>
                  </a:txBody>
                  <a:tcPr marL="41811" marR="41811" marT="58526" marB="58526" anchor="ctr"/>
                </a:tc>
                <a:tc>
                  <a:txBody>
                    <a:bodyPr/>
                    <a:lstStyle/>
                    <a:p>
                      <a:pPr algn="ctr" fontAlgn="t"/>
                      <a:r>
                        <a:rPr lang="zh-CN" altLang="en-US" sz="2000" dirty="0">
                          <a:latin typeface="Times New Roman" pitchFamily="18" charset="0"/>
                          <a:ea typeface="华文中宋" pitchFamily="2" charset="-122"/>
                          <a:cs typeface="Times New Roman" pitchFamily="18" charset="0"/>
                        </a:rPr>
                        <a:t>软状态</a:t>
                      </a:r>
                      <a:r>
                        <a:rPr lang="en-US" altLang="zh-CN" sz="2000" dirty="0">
                          <a:latin typeface="Times New Roman" pitchFamily="18" charset="0"/>
                          <a:ea typeface="华文中宋" pitchFamily="2" charset="-122"/>
                          <a:cs typeface="Times New Roman" pitchFamily="18" charset="0"/>
                        </a:rPr>
                        <a:t>/</a:t>
                      </a:r>
                      <a:r>
                        <a:rPr lang="zh-CN" altLang="en-US" sz="2000" dirty="0">
                          <a:latin typeface="Times New Roman" pitchFamily="18" charset="0"/>
                          <a:ea typeface="华文中宋" pitchFamily="2" charset="-122"/>
                          <a:cs typeface="Times New Roman" pitchFamily="18" charset="0"/>
                        </a:rPr>
                        <a:t>柔性事务</a:t>
                      </a:r>
                      <a:r>
                        <a:rPr lang="en-US" altLang="zh-CN" sz="2000" dirty="0">
                          <a:latin typeface="Times New Roman" pitchFamily="18" charset="0"/>
                          <a:ea typeface="华文中宋" pitchFamily="2" charset="-122"/>
                          <a:cs typeface="Times New Roman" pitchFamily="18" charset="0"/>
                        </a:rPr>
                        <a:t>(</a:t>
                      </a:r>
                      <a:r>
                        <a:rPr lang="en-US" sz="2000" b="1" dirty="0">
                          <a:latin typeface="Times New Roman" pitchFamily="18" charset="0"/>
                          <a:ea typeface="华文中宋" pitchFamily="2" charset="-122"/>
                          <a:cs typeface="Times New Roman" pitchFamily="18" charset="0"/>
                        </a:rPr>
                        <a:t>S</a:t>
                      </a:r>
                      <a:r>
                        <a:rPr lang="en-US" sz="2000" dirty="0">
                          <a:latin typeface="Times New Roman" pitchFamily="18" charset="0"/>
                          <a:ea typeface="华文中宋" pitchFamily="2" charset="-122"/>
                          <a:cs typeface="Times New Roman" pitchFamily="18" charset="0"/>
                        </a:rPr>
                        <a:t>oft state)</a:t>
                      </a:r>
                    </a:p>
                  </a:txBody>
                  <a:tcPr marL="41811" marR="41811" marT="58526" marB="58526" anchor="ctr"/>
                </a:tc>
                <a:extLst>
                  <a:ext uri="{0D108BD9-81ED-4DB2-BD59-A6C34878D82A}">
                    <a16:rowId xmlns:a16="http://schemas.microsoft.com/office/drawing/2014/main" val="10002"/>
                  </a:ext>
                </a:extLst>
              </a:tr>
              <a:tr h="667952">
                <a:tc>
                  <a:txBody>
                    <a:bodyPr/>
                    <a:lstStyle/>
                    <a:p>
                      <a:pPr marL="0" marR="0" indent="0" algn="ctr" defTabSz="914400" rtl="0" eaLnBrk="1" fontAlgn="t" latinLnBrk="0" hangingPunct="1">
                        <a:lnSpc>
                          <a:spcPct val="100000"/>
                        </a:lnSpc>
                        <a:spcBef>
                          <a:spcPts val="0"/>
                        </a:spcBef>
                        <a:spcAft>
                          <a:spcPts val="0"/>
                        </a:spcAft>
                        <a:buClrTx/>
                        <a:buSzTx/>
                        <a:buFontTx/>
                        <a:buNone/>
                        <a:tabLst/>
                        <a:defRPr/>
                      </a:pPr>
                      <a:r>
                        <a:rPr lang="zh-CN" altLang="en-US" sz="2000">
                          <a:latin typeface="Times New Roman" pitchFamily="18" charset="0"/>
                          <a:ea typeface="华文中宋" pitchFamily="2" charset="-122"/>
                          <a:cs typeface="Times New Roman" pitchFamily="18" charset="0"/>
                        </a:rPr>
                        <a:t>独立性</a:t>
                      </a:r>
                      <a:r>
                        <a:rPr lang="en-US" altLang="zh-CN" sz="2000">
                          <a:latin typeface="Times New Roman" pitchFamily="18" charset="0"/>
                          <a:ea typeface="华文中宋" pitchFamily="2" charset="-122"/>
                          <a:cs typeface="Times New Roman" pitchFamily="18" charset="0"/>
                        </a:rPr>
                        <a:t>(</a:t>
                      </a:r>
                      <a:r>
                        <a:rPr lang="en-US" sz="2000" b="1" dirty="0">
                          <a:latin typeface="Times New Roman" pitchFamily="18" charset="0"/>
                          <a:ea typeface="华文中宋" pitchFamily="2" charset="-122"/>
                          <a:cs typeface="Times New Roman" pitchFamily="18" charset="0"/>
                        </a:rPr>
                        <a:t>I</a:t>
                      </a:r>
                      <a:r>
                        <a:rPr lang="en-US" sz="2000" dirty="0">
                          <a:latin typeface="Times New Roman" pitchFamily="18" charset="0"/>
                          <a:ea typeface="华文中宋" pitchFamily="2" charset="-122"/>
                          <a:cs typeface="Times New Roman" pitchFamily="18" charset="0"/>
                        </a:rPr>
                        <a:t>solation)</a:t>
                      </a:r>
                    </a:p>
                  </a:txBody>
                  <a:tcPr marL="41811" marR="41811" marT="58526" marB="58526" anchor="ctr"/>
                </a:tc>
                <a:tc>
                  <a:txBody>
                    <a:bodyPr/>
                    <a:lstStyle/>
                    <a:p>
                      <a:pPr algn="ctr" fontAlgn="t"/>
                      <a:r>
                        <a:rPr lang="zh-CN" altLang="en-US" sz="2000" dirty="0">
                          <a:latin typeface="Times New Roman" pitchFamily="18" charset="0"/>
                          <a:ea typeface="华文中宋" pitchFamily="2" charset="-122"/>
                          <a:cs typeface="Times New Roman" pitchFamily="18" charset="0"/>
                        </a:rPr>
                        <a:t>最终一致性 </a:t>
                      </a:r>
                      <a:r>
                        <a:rPr lang="en-US" altLang="zh-CN" sz="2000" dirty="0">
                          <a:latin typeface="Times New Roman" pitchFamily="18" charset="0"/>
                          <a:ea typeface="华文中宋" pitchFamily="2" charset="-122"/>
                          <a:cs typeface="Times New Roman" pitchFamily="18" charset="0"/>
                        </a:rPr>
                        <a:t>(</a:t>
                      </a:r>
                      <a:r>
                        <a:rPr lang="en-US" sz="2000" b="1" dirty="0">
                          <a:latin typeface="Times New Roman" pitchFamily="18" charset="0"/>
                          <a:ea typeface="华文中宋" pitchFamily="2" charset="-122"/>
                          <a:cs typeface="Times New Roman" pitchFamily="18" charset="0"/>
                        </a:rPr>
                        <a:t>E</a:t>
                      </a:r>
                      <a:r>
                        <a:rPr lang="en-US" sz="2000" dirty="0">
                          <a:latin typeface="Times New Roman" pitchFamily="18" charset="0"/>
                          <a:ea typeface="华文中宋" pitchFamily="2" charset="-122"/>
                          <a:cs typeface="Times New Roman" pitchFamily="18" charset="0"/>
                        </a:rPr>
                        <a:t>ventual consistency)</a:t>
                      </a:r>
                    </a:p>
                  </a:txBody>
                  <a:tcPr marL="41811" marR="41811" marT="58526" marB="58526" anchor="ctr"/>
                </a:tc>
                <a:extLst>
                  <a:ext uri="{0D108BD9-81ED-4DB2-BD59-A6C34878D82A}">
                    <a16:rowId xmlns:a16="http://schemas.microsoft.com/office/drawing/2014/main" val="10003"/>
                  </a:ext>
                </a:extLst>
              </a:tr>
              <a:tr h="590034">
                <a:tc>
                  <a:txBody>
                    <a:bodyPr/>
                    <a:lstStyle/>
                    <a:p>
                      <a:pPr algn="ctr" fontAlgn="t"/>
                      <a:r>
                        <a:rPr lang="zh-CN" altLang="en-US" sz="2000" dirty="0">
                          <a:latin typeface="Times New Roman" pitchFamily="18" charset="0"/>
                          <a:ea typeface="华文中宋" pitchFamily="2" charset="-122"/>
                          <a:cs typeface="Times New Roman" pitchFamily="18" charset="0"/>
                        </a:rPr>
                        <a:t>持久性 </a:t>
                      </a:r>
                      <a:r>
                        <a:rPr lang="en-US" altLang="zh-CN" sz="2000" dirty="0">
                          <a:latin typeface="Times New Roman" pitchFamily="18" charset="0"/>
                          <a:ea typeface="华文中宋" pitchFamily="2" charset="-122"/>
                          <a:cs typeface="Times New Roman" pitchFamily="18" charset="0"/>
                        </a:rPr>
                        <a:t>(</a:t>
                      </a:r>
                      <a:r>
                        <a:rPr lang="en-US" sz="2000" b="1" dirty="0">
                          <a:latin typeface="Times New Roman" pitchFamily="18" charset="0"/>
                          <a:ea typeface="华文中宋" pitchFamily="2" charset="-122"/>
                          <a:cs typeface="Times New Roman" pitchFamily="18" charset="0"/>
                        </a:rPr>
                        <a:t>D</a:t>
                      </a:r>
                      <a:r>
                        <a:rPr lang="en-US" sz="2000" dirty="0">
                          <a:latin typeface="Times New Roman" pitchFamily="18" charset="0"/>
                          <a:ea typeface="华文中宋" pitchFamily="2" charset="-122"/>
                          <a:cs typeface="Times New Roman" pitchFamily="18" charset="0"/>
                        </a:rPr>
                        <a:t>urable)</a:t>
                      </a:r>
                    </a:p>
                  </a:txBody>
                  <a:tcPr marL="41811" marR="41811" marT="58526" marB="58526" anchor="ctr"/>
                </a:tc>
                <a:tc>
                  <a:txBody>
                    <a:bodyPr/>
                    <a:lstStyle/>
                    <a:p>
                      <a:pPr algn="ctr" fontAlgn="t"/>
                      <a:r>
                        <a:rPr lang="zh-CN" altLang="en-US" sz="2000" dirty="0">
                          <a:latin typeface="Times New Roman" pitchFamily="18" charset="0"/>
                          <a:ea typeface="华文中宋" pitchFamily="2" charset="-122"/>
                          <a:cs typeface="Times New Roman" pitchFamily="18" charset="0"/>
                        </a:rPr>
                        <a:t> </a:t>
                      </a:r>
                    </a:p>
                  </a:txBody>
                  <a:tcPr marL="41811" marR="41811" marT="58526" marB="58526" anchor="ctr"/>
                </a:tc>
                <a:extLst>
                  <a:ext uri="{0D108BD9-81ED-4DB2-BD59-A6C34878D82A}">
                    <a16:rowId xmlns:a16="http://schemas.microsoft.com/office/drawing/2014/main" val="10004"/>
                  </a:ext>
                </a:extLst>
              </a:tr>
            </a:tbl>
          </a:graphicData>
        </a:graphic>
      </p:graphicFrame>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en-US" altLang="zh-CN"/>
              <a:t>BASE</a:t>
            </a:r>
            <a:r>
              <a:rPr lang="zh-CN" altLang="en-US"/>
              <a:t>与</a:t>
            </a:r>
            <a:r>
              <a:rPr lang="en-US" altLang="zh-CN"/>
              <a:t>ACID</a:t>
            </a:r>
            <a:r>
              <a:rPr lang="zh-CN" altLang="en-US"/>
              <a:t>特性</a:t>
            </a:r>
            <a:endParaRPr lang="en-US" altLang="zh-CN"/>
          </a:p>
          <a:p>
            <a:pPr lvl="1"/>
            <a:r>
              <a:rPr lang="en-US" altLang="zh-CN"/>
              <a:t>BASE</a:t>
            </a:r>
            <a:r>
              <a:rPr lang="zh-CN" altLang="en-US"/>
              <a:t>模型反</a:t>
            </a:r>
            <a:r>
              <a:rPr lang="en-US" altLang="zh-CN"/>
              <a:t>ACID</a:t>
            </a:r>
            <a:r>
              <a:rPr lang="zh-CN" altLang="en-US"/>
              <a:t>模型，完全不同</a:t>
            </a:r>
            <a:r>
              <a:rPr lang="en-US" altLang="zh-CN"/>
              <a:t>ACID</a:t>
            </a:r>
            <a:r>
              <a:rPr lang="zh-CN" altLang="en-US"/>
              <a:t>模型</a:t>
            </a:r>
            <a:endParaRPr lang="en-US" altLang="zh-CN"/>
          </a:p>
          <a:p>
            <a:pPr lvl="2"/>
            <a:r>
              <a:rPr lang="en-US" altLang="zh-CN"/>
              <a:t>Basically Available  </a:t>
            </a:r>
            <a:r>
              <a:rPr lang="zh-CN" altLang="en-US"/>
              <a:t>基本可用：支持分区失败</a:t>
            </a:r>
            <a:endParaRPr lang="en-US" altLang="zh-CN"/>
          </a:p>
          <a:p>
            <a:pPr lvl="2"/>
            <a:r>
              <a:rPr lang="en-US" altLang="zh-CN"/>
              <a:t>Soft state  </a:t>
            </a:r>
            <a:r>
              <a:rPr lang="zh-CN" altLang="en-US"/>
              <a:t>软状态：状态可以有一段时间不同步</a:t>
            </a:r>
            <a:endParaRPr lang="en-US" altLang="zh-CN"/>
          </a:p>
          <a:p>
            <a:pPr lvl="2"/>
            <a:r>
              <a:rPr lang="en-US" altLang="zh-CN"/>
              <a:t>Eventually consistent  </a:t>
            </a:r>
            <a:r>
              <a:rPr lang="zh-CN" altLang="en-US"/>
              <a:t>最终一致：最终数据是一致的就可以了，而不是时时一致（牺牲一部分一致性，牺牲一部分可用性）</a:t>
            </a:r>
            <a:endParaRPr lang="en-US" altLang="zh-CN"/>
          </a:p>
          <a:p>
            <a:pPr lvl="2"/>
            <a:endParaRPr lang="en-US" altLang="zh-CN"/>
          </a:p>
          <a:p>
            <a:pPr lvl="1" indent="0"/>
            <a:r>
              <a:rPr lang="en-US" altLang="zh-CN"/>
              <a:t>BASE</a:t>
            </a:r>
            <a:r>
              <a:rPr lang="zh-CN" altLang="en-US"/>
              <a:t>思想主要强调基本的可用性，如果你需要高可用性，也就是纯粹的高性能，那么就要以一致性为牺牲</a:t>
            </a:r>
          </a:p>
        </p:txBody>
      </p:sp>
      <p:sp>
        <p:nvSpPr>
          <p:cNvPr id="3" name="标题 2"/>
          <p:cNvSpPr>
            <a:spLocks noGrp="1"/>
          </p:cNvSpPr>
          <p:nvPr>
            <p:ph type="title"/>
          </p:nvPr>
        </p:nvSpPr>
        <p:spPr/>
        <p:txBody>
          <a:bodyPr/>
          <a:lstStyle/>
          <a:p>
            <a:r>
              <a:rPr lang="en-US" altLang="zh-CN"/>
              <a:t>2.1.5  NoSQL</a:t>
            </a:r>
            <a:r>
              <a:rPr lang="zh-CN" altLang="en-US"/>
              <a:t>的理论基石        </a:t>
            </a:r>
            <a:r>
              <a:rPr lang="zh-CN" altLang="en-US" sz="2800">
                <a:solidFill>
                  <a:srgbClr val="C00000"/>
                </a:solidFill>
                <a:ea typeface="华文中宋" pitchFamily="2" charset="-122"/>
              </a:rPr>
              <a:t>（</a:t>
            </a:r>
            <a:r>
              <a:rPr lang="en-US" altLang="zh-CN" sz="2800">
                <a:solidFill>
                  <a:srgbClr val="C00000"/>
                </a:solidFill>
                <a:ea typeface="华文中宋" pitchFamily="2" charset="-122"/>
              </a:rPr>
              <a:t>3</a:t>
            </a:r>
            <a:r>
              <a:rPr lang="zh-CN" altLang="en-US" sz="2800">
                <a:solidFill>
                  <a:srgbClr val="C00000"/>
                </a:solidFill>
                <a:ea typeface="华文中宋" pitchFamily="2" charset="-122"/>
              </a:rPr>
              <a:t>）最终一致性</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blinds(horizontal)">
                                      <p:cBhvr>
                                        <p:cTn id="7" dur="500"/>
                                        <p:tgtEl>
                                          <p:spTgt spid="2">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blinds(horizontal)">
                                      <p:cBhvr>
                                        <p:cTn id="10" dur="500"/>
                                        <p:tgtEl>
                                          <p:spTgt spid="2">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Effect transition="in" filter="blinds(horizontal)">
                                      <p:cBhvr>
                                        <p:cTn id="13" dur="500"/>
                                        <p:tgtEl>
                                          <p:spTgt spid="2">
                                            <p:txEl>
                                              <p:pRg st="2" end="2"/>
                                            </p:txEl>
                                          </p:spTgt>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2">
                                            <p:txEl>
                                              <p:pRg st="3" end="3"/>
                                            </p:txEl>
                                          </p:spTgt>
                                        </p:tgtEl>
                                        <p:attrNameLst>
                                          <p:attrName>style.visibility</p:attrName>
                                        </p:attrNameLst>
                                      </p:cBhvr>
                                      <p:to>
                                        <p:strVal val="visible"/>
                                      </p:to>
                                    </p:set>
                                    <p:animEffect transition="in" filter="blinds(horizontal)">
                                      <p:cBhvr>
                                        <p:cTn id="16" dur="500"/>
                                        <p:tgtEl>
                                          <p:spTgt spid="2">
                                            <p:txEl>
                                              <p:pRg st="3" end="3"/>
                                            </p:txEl>
                                          </p:spTgt>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animEffect transition="in" filter="blinds(horizontal)">
                                      <p:cBhvr>
                                        <p:cTn id="19" dur="500"/>
                                        <p:tgtEl>
                                          <p:spTgt spid="2">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grpId="0" nodeType="clickEffect">
                                  <p:stCondLst>
                                    <p:cond delay="0"/>
                                  </p:stCondLst>
                                  <p:childTnLst>
                                    <p:set>
                                      <p:cBhvr>
                                        <p:cTn id="23" dur="1" fill="hold">
                                          <p:stCondLst>
                                            <p:cond delay="0"/>
                                          </p:stCondLst>
                                        </p:cTn>
                                        <p:tgtEl>
                                          <p:spTgt spid="2">
                                            <p:txEl>
                                              <p:pRg st="6" end="6"/>
                                            </p:txEl>
                                          </p:spTgt>
                                        </p:tgtEl>
                                        <p:attrNameLst>
                                          <p:attrName>style.visibility</p:attrName>
                                        </p:attrNameLst>
                                      </p:cBhvr>
                                      <p:to>
                                        <p:strVal val="visible"/>
                                      </p:to>
                                    </p:set>
                                    <p:animEffect transition="in" filter="blinds(horizontal)">
                                      <p:cBhvr>
                                        <p:cTn id="24" dur="500"/>
                                        <p:tgtEl>
                                          <p:spTgt spid="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a:t>主要内容		</a:t>
            </a:r>
            <a:endParaRPr lang="en-US" altLang="zh-CN"/>
          </a:p>
          <a:p>
            <a:pPr lvl="1"/>
            <a:r>
              <a:rPr lang="en-US" altLang="zh-CN"/>
              <a:t>2.2.1 NewSQL</a:t>
            </a:r>
            <a:r>
              <a:rPr lang="zh-CN" altLang="en-US"/>
              <a:t>数据库的起源</a:t>
            </a:r>
          </a:p>
          <a:p>
            <a:pPr lvl="1"/>
            <a:r>
              <a:rPr lang="en-US" altLang="zh-CN"/>
              <a:t>2.2.2 NewSQL</a:t>
            </a:r>
            <a:r>
              <a:rPr lang="zh-CN" altLang="en-US"/>
              <a:t>的特性</a:t>
            </a:r>
          </a:p>
          <a:p>
            <a:pPr lvl="1"/>
            <a:r>
              <a:rPr lang="en-US" altLang="zh-CN"/>
              <a:t>2.2.3 NewSQL</a:t>
            </a:r>
            <a:r>
              <a:rPr lang="zh-CN" altLang="en-US"/>
              <a:t>、</a:t>
            </a:r>
            <a:r>
              <a:rPr lang="en-US" altLang="zh-CN"/>
              <a:t>OldSQL</a:t>
            </a:r>
            <a:r>
              <a:rPr lang="zh-CN" altLang="en-US"/>
              <a:t>、</a:t>
            </a:r>
            <a:r>
              <a:rPr lang="en-US" altLang="zh-CN"/>
              <a:t>NoSQL</a:t>
            </a:r>
            <a:r>
              <a:rPr lang="zh-CN" altLang="en-US"/>
              <a:t>三者的关系</a:t>
            </a:r>
          </a:p>
          <a:p>
            <a:endParaRPr lang="zh-CN" altLang="en-US"/>
          </a:p>
        </p:txBody>
      </p:sp>
      <p:sp>
        <p:nvSpPr>
          <p:cNvPr id="3" name="标题 2"/>
          <p:cNvSpPr>
            <a:spLocks noGrp="1"/>
          </p:cNvSpPr>
          <p:nvPr>
            <p:ph type="title"/>
          </p:nvPr>
        </p:nvSpPr>
        <p:spPr/>
        <p:txBody>
          <a:bodyPr/>
          <a:lstStyle/>
          <a:p>
            <a:pPr lvl="1" algn="l" rtl="0">
              <a:spcBef>
                <a:spcPct val="0"/>
              </a:spcBef>
            </a:pPr>
            <a:r>
              <a:rPr lang="en-US" altLang="zh-CN" sz="3200" b="1" kern="1200">
                <a:solidFill>
                  <a:srgbClr val="0070C0"/>
                </a:solidFill>
                <a:effectLst>
                  <a:outerShdw blurRad="31750" dist="25400" dir="5400000" algn="tl" rotWithShape="0">
                    <a:srgbClr val="000000">
                      <a:alpha val="25000"/>
                    </a:srgbClr>
                  </a:outerShdw>
                </a:effectLst>
                <a:latin typeface="Times New Roman" pitchFamily="18" charset="0"/>
                <a:ea typeface="+mj-ea"/>
                <a:cs typeface="Times New Roman" pitchFamily="18" charset="0"/>
              </a:rPr>
              <a:t>2.2 NewSQL</a:t>
            </a:r>
            <a:r>
              <a:rPr lang="zh-CN" altLang="en-US" sz="3200" b="1" kern="1200">
                <a:solidFill>
                  <a:srgbClr val="0070C0"/>
                </a:solidFill>
                <a:effectLst>
                  <a:outerShdw blurRad="31750" dist="25400" dir="5400000" algn="tl" rotWithShape="0">
                    <a:srgbClr val="000000">
                      <a:alpha val="25000"/>
                    </a:srgbClr>
                  </a:outerShdw>
                </a:effectLst>
                <a:latin typeface="Times New Roman" pitchFamily="18" charset="0"/>
                <a:ea typeface="+mj-ea"/>
                <a:cs typeface="Times New Roman" pitchFamily="18" charset="0"/>
              </a:rPr>
              <a:t>介绍</a:t>
            </a:r>
            <a:br>
              <a:rPr lang="zh-CN" altLang="en-US"/>
            </a:br>
            <a:endParaRPr lang="zh-CN" altLang="en-US"/>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en-US" altLang="zh-CN"/>
              <a:t>NoSQL</a:t>
            </a:r>
            <a:r>
              <a:rPr lang="zh-CN" altLang="en-US"/>
              <a:t>的优势</a:t>
            </a:r>
            <a:endParaRPr lang="en-US" altLang="zh-CN"/>
          </a:p>
          <a:p>
            <a:pPr lvl="1">
              <a:buFont typeface="Wingdings" pitchFamily="2" charset="2"/>
              <a:buChar char="Ø"/>
            </a:pPr>
            <a:r>
              <a:rPr lang="zh-CN" altLang="en-US"/>
              <a:t>放弃了传统</a:t>
            </a:r>
            <a:r>
              <a:rPr lang="en-US" altLang="zh-CN"/>
              <a:t>SQL</a:t>
            </a:r>
            <a:r>
              <a:rPr lang="zh-CN" altLang="en-US"/>
              <a:t>的强事务保证和关系模型</a:t>
            </a:r>
            <a:endParaRPr lang="en-US" altLang="zh-CN"/>
          </a:p>
          <a:p>
            <a:pPr lvl="1">
              <a:buFont typeface="Wingdings" pitchFamily="2" charset="2"/>
              <a:buChar char="Ø"/>
            </a:pPr>
            <a:r>
              <a:rPr lang="zh-CN" altLang="en-US"/>
              <a:t>海量数据存储</a:t>
            </a:r>
            <a:endParaRPr lang="en-US" altLang="zh-CN"/>
          </a:p>
          <a:p>
            <a:pPr lvl="1">
              <a:buFont typeface="Wingdings" pitchFamily="2" charset="2"/>
              <a:buChar char="Ø"/>
            </a:pPr>
            <a:r>
              <a:rPr lang="zh-CN" altLang="en-US"/>
              <a:t>高可用性和可扩展性，自动分区，轻松扩展</a:t>
            </a:r>
          </a:p>
          <a:p>
            <a:pPr lvl="1">
              <a:buFont typeface="Wingdings" pitchFamily="2" charset="2"/>
              <a:buChar char="Ø"/>
            </a:pPr>
            <a:r>
              <a:rPr lang="zh-CN" altLang="en-US"/>
              <a:t>没有关系模型的限制，数据模型极其灵活</a:t>
            </a:r>
          </a:p>
          <a:p>
            <a:pPr lvl="1"/>
            <a:endParaRPr lang="zh-CN" altLang="en-US"/>
          </a:p>
        </p:txBody>
      </p:sp>
      <p:sp>
        <p:nvSpPr>
          <p:cNvPr id="3" name="标题 2"/>
          <p:cNvSpPr>
            <a:spLocks noGrp="1"/>
          </p:cNvSpPr>
          <p:nvPr>
            <p:ph type="title"/>
          </p:nvPr>
        </p:nvSpPr>
        <p:spPr/>
        <p:txBody>
          <a:bodyPr/>
          <a:lstStyle/>
          <a:p>
            <a:pPr lvl="1" algn="l" rtl="0">
              <a:spcBef>
                <a:spcPct val="0"/>
              </a:spcBef>
            </a:pPr>
            <a:r>
              <a:rPr lang="en-US" altLang="zh-CN" sz="3200" b="1" kern="1200">
                <a:solidFill>
                  <a:srgbClr val="0070C0"/>
                </a:solidFill>
                <a:effectLst>
                  <a:outerShdw blurRad="31750" dist="25400" dir="5400000" algn="tl" rotWithShape="0">
                    <a:srgbClr val="000000">
                      <a:alpha val="25000"/>
                    </a:srgbClr>
                  </a:outerShdw>
                </a:effectLst>
                <a:latin typeface="Times New Roman" pitchFamily="18" charset="0"/>
                <a:ea typeface="+mj-ea"/>
                <a:cs typeface="Times New Roman" pitchFamily="18" charset="0"/>
              </a:rPr>
              <a:t>2.2.1 NewSQL</a:t>
            </a:r>
            <a:r>
              <a:rPr lang="zh-CN" altLang="en-US" sz="3200" b="1" kern="1200">
                <a:solidFill>
                  <a:srgbClr val="0070C0"/>
                </a:solidFill>
                <a:effectLst>
                  <a:outerShdw blurRad="31750" dist="25400" dir="5400000" algn="tl" rotWithShape="0">
                    <a:srgbClr val="000000">
                      <a:alpha val="25000"/>
                    </a:srgbClr>
                  </a:outerShdw>
                </a:effectLst>
                <a:latin typeface="Times New Roman" pitchFamily="18" charset="0"/>
                <a:ea typeface="+mj-ea"/>
                <a:cs typeface="Times New Roman" pitchFamily="18" charset="0"/>
              </a:rPr>
              <a:t>数据库的起源</a:t>
            </a:r>
            <a:br>
              <a:rPr lang="zh-CN" altLang="en-US"/>
            </a:b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anim calcmode="lin" valueType="num">
                                      <p:cBhvr additive="base">
                                        <p:cTn id="13"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1" end="1"/>
                                            </p:txEl>
                                          </p:spTgt>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 calcmode="lin" valueType="num">
                                      <p:cBhvr additive="base">
                                        <p:cTn id="17"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2">
                                            <p:txEl>
                                              <p:pRg st="3" end="3"/>
                                            </p:txEl>
                                          </p:spTgt>
                                        </p:tgtEl>
                                        <p:attrNameLst>
                                          <p:attrName>style.visibility</p:attrName>
                                        </p:attrNameLst>
                                      </p:cBhvr>
                                      <p:to>
                                        <p:strVal val="visible"/>
                                      </p:to>
                                    </p:set>
                                    <p:anim calcmode="lin" valueType="num">
                                      <p:cBhvr additive="base">
                                        <p:cTn id="23"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2">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2">
                                            <p:txEl>
                                              <p:pRg st="4" end="4"/>
                                            </p:txEl>
                                          </p:spTgt>
                                        </p:tgtEl>
                                        <p:attrNameLst>
                                          <p:attrName>style.visibility</p:attrName>
                                        </p:attrNameLst>
                                      </p:cBhvr>
                                      <p:to>
                                        <p:strVal val="visible"/>
                                      </p:to>
                                    </p:set>
                                    <p:anim calcmode="lin" valueType="num">
                                      <p:cBhvr additive="base">
                                        <p:cTn id="29" dur="500" fill="hold"/>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2">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en-US" altLang="zh-CN"/>
              <a:t>NoSQL</a:t>
            </a:r>
            <a:r>
              <a:rPr lang="zh-CN" altLang="en-US"/>
              <a:t>的局限性</a:t>
            </a:r>
            <a:endParaRPr lang="en-US" altLang="zh-CN"/>
          </a:p>
          <a:p>
            <a:pPr lvl="1">
              <a:buFont typeface="Wingdings" pitchFamily="2" charset="2"/>
              <a:buChar char="Ø"/>
            </a:pPr>
            <a:r>
              <a:rPr lang="en-US" altLang="zh-CN"/>
              <a:t>NoSQL </a:t>
            </a:r>
            <a:r>
              <a:rPr lang="zh-CN" altLang="en-US"/>
              <a:t>不保证强一致性</a:t>
            </a:r>
            <a:endParaRPr lang="en-US" altLang="zh-CN"/>
          </a:p>
          <a:p>
            <a:pPr lvl="2"/>
            <a:r>
              <a:rPr lang="zh-CN" altLang="en-US"/>
              <a:t>对于普通应用没问题，但还是有不少像金融一样的企业级应用有强一致性的需求</a:t>
            </a:r>
            <a:endParaRPr lang="en-US" altLang="zh-CN"/>
          </a:p>
          <a:p>
            <a:pPr lvl="1">
              <a:buFont typeface="Wingdings" pitchFamily="2" charset="2"/>
              <a:buChar char="Ø"/>
            </a:pPr>
            <a:r>
              <a:rPr lang="en-US" altLang="zh-CN"/>
              <a:t>NoSQL </a:t>
            </a:r>
            <a:r>
              <a:rPr lang="zh-CN" altLang="en-US"/>
              <a:t>不支持 </a:t>
            </a:r>
            <a:r>
              <a:rPr lang="en-US" altLang="zh-CN"/>
              <a:t>SQL </a:t>
            </a:r>
            <a:r>
              <a:rPr lang="zh-CN" altLang="en-US"/>
              <a:t>语句</a:t>
            </a:r>
            <a:endParaRPr lang="en-US" altLang="zh-CN"/>
          </a:p>
          <a:p>
            <a:pPr lvl="1">
              <a:buFont typeface="Wingdings" pitchFamily="2" charset="2"/>
              <a:buChar char="Ø"/>
            </a:pPr>
            <a:r>
              <a:rPr lang="zh-CN" altLang="en-US"/>
              <a:t>复杂查询较弱</a:t>
            </a:r>
            <a:endParaRPr lang="en-US" altLang="zh-CN"/>
          </a:p>
          <a:p>
            <a:pPr lvl="1">
              <a:buFont typeface="Wingdings" pitchFamily="2" charset="2"/>
              <a:buChar char="Ø"/>
            </a:pPr>
            <a:r>
              <a:rPr lang="zh-CN" altLang="en-US"/>
              <a:t>缺乏统一标准，兼容性是个大问题，不同的 </a:t>
            </a:r>
            <a:r>
              <a:rPr lang="en-US" altLang="zh-CN"/>
              <a:t>NoSQL </a:t>
            </a:r>
            <a:r>
              <a:rPr lang="zh-CN" altLang="en-US"/>
              <a:t>数据库都有自己的</a:t>
            </a:r>
            <a:r>
              <a:rPr lang="en-US" altLang="zh-CN"/>
              <a:t>API</a:t>
            </a:r>
            <a:r>
              <a:rPr lang="zh-CN" altLang="en-US"/>
              <a:t>操作，比较复杂</a:t>
            </a:r>
          </a:p>
          <a:p>
            <a:endParaRPr lang="zh-CN" altLang="en-US"/>
          </a:p>
        </p:txBody>
      </p:sp>
      <p:sp>
        <p:nvSpPr>
          <p:cNvPr id="3" name="标题 2"/>
          <p:cNvSpPr>
            <a:spLocks noGrp="1"/>
          </p:cNvSpPr>
          <p:nvPr>
            <p:ph type="title"/>
          </p:nvPr>
        </p:nvSpPr>
        <p:spPr/>
        <p:txBody>
          <a:bodyPr/>
          <a:lstStyle/>
          <a:p>
            <a:r>
              <a:rPr lang="en-US" altLang="zh-CN"/>
              <a:t>2.2.1 NewSQL</a:t>
            </a:r>
            <a:r>
              <a:rPr lang="zh-CN" altLang="en-US"/>
              <a:t>数据库的起源</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box(in)">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box(in)">
                                      <p:cBhvr>
                                        <p:cTn id="12" dur="500"/>
                                        <p:tgtEl>
                                          <p:spTgt spid="2">
                                            <p:txEl>
                                              <p:pRg st="1" end="1"/>
                                            </p:txEl>
                                          </p:spTgt>
                                        </p:tgtEl>
                                      </p:cBhvr>
                                    </p:animEffect>
                                  </p:childTnLst>
                                </p:cTn>
                              </p:par>
                              <p:par>
                                <p:cTn id="13" presetID="4" presetClass="entr" presetSubtype="16" fill="hold" grpId="0" nodeType="with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box(in)">
                                      <p:cBhvr>
                                        <p:cTn id="15" dur="500"/>
                                        <p:tgtEl>
                                          <p:spTgt spid="2">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4" presetClass="entr" presetSubtype="16" fill="hold" grpId="0" nodeType="clickEffect">
                                  <p:stCondLst>
                                    <p:cond delay="0"/>
                                  </p:stCondLst>
                                  <p:childTnLst>
                                    <p:set>
                                      <p:cBhvr>
                                        <p:cTn id="19" dur="1" fill="hold">
                                          <p:stCondLst>
                                            <p:cond delay="0"/>
                                          </p:stCondLst>
                                        </p:cTn>
                                        <p:tgtEl>
                                          <p:spTgt spid="2">
                                            <p:txEl>
                                              <p:pRg st="3" end="3"/>
                                            </p:txEl>
                                          </p:spTgt>
                                        </p:tgtEl>
                                        <p:attrNameLst>
                                          <p:attrName>style.visibility</p:attrName>
                                        </p:attrNameLst>
                                      </p:cBhvr>
                                      <p:to>
                                        <p:strVal val="visible"/>
                                      </p:to>
                                    </p:set>
                                    <p:animEffect transition="in" filter="box(in)">
                                      <p:cBhvr>
                                        <p:cTn id="20" dur="500"/>
                                        <p:tgtEl>
                                          <p:spTgt spid="2">
                                            <p:txEl>
                                              <p:pRg st="3" end="3"/>
                                            </p:txEl>
                                          </p:spTgt>
                                        </p:tgtEl>
                                      </p:cBhvr>
                                    </p:animEffect>
                                  </p:childTnLst>
                                </p:cTn>
                              </p:par>
                              <p:par>
                                <p:cTn id="21" presetID="4" presetClass="entr" presetSubtype="16" fill="hold" grpId="0" nodeType="with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animEffect transition="in" filter="box(in)">
                                      <p:cBhvr>
                                        <p:cTn id="23" dur="500"/>
                                        <p:tgtEl>
                                          <p:spTgt spid="2">
                                            <p:txEl>
                                              <p:pRg st="4" end="4"/>
                                            </p:txEl>
                                          </p:spTgt>
                                        </p:tgtEl>
                                      </p:cBhvr>
                                    </p:animEffect>
                                  </p:childTnLst>
                                </p:cTn>
                              </p:par>
                              <p:par>
                                <p:cTn id="24" presetID="4" presetClass="entr" presetSubtype="16" fill="hold" grpId="0" nodeType="withEffect">
                                  <p:stCondLst>
                                    <p:cond delay="0"/>
                                  </p:stCondLst>
                                  <p:childTnLst>
                                    <p:set>
                                      <p:cBhvr>
                                        <p:cTn id="25" dur="1" fill="hold">
                                          <p:stCondLst>
                                            <p:cond delay="0"/>
                                          </p:stCondLst>
                                        </p:cTn>
                                        <p:tgtEl>
                                          <p:spTgt spid="2">
                                            <p:txEl>
                                              <p:pRg st="5" end="5"/>
                                            </p:txEl>
                                          </p:spTgt>
                                        </p:tgtEl>
                                        <p:attrNameLst>
                                          <p:attrName>style.visibility</p:attrName>
                                        </p:attrNameLst>
                                      </p:cBhvr>
                                      <p:to>
                                        <p:strVal val="visible"/>
                                      </p:to>
                                    </p:set>
                                    <p:animEffect transition="in" filter="box(in)">
                                      <p:cBhvr>
                                        <p:cTn id="26" dur="500"/>
                                        <p:tgtEl>
                                          <p:spTgt spid="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en-US" altLang="zh-CN"/>
              <a:t>NewSQL</a:t>
            </a:r>
            <a:r>
              <a:rPr lang="zh-CN" altLang="en-US"/>
              <a:t>的提出</a:t>
            </a:r>
            <a:endParaRPr lang="en-US" altLang="zh-CN"/>
          </a:p>
          <a:p>
            <a:pPr lvl="1">
              <a:buFont typeface="Wingdings" pitchFamily="2" charset="2"/>
              <a:buChar char="Ø"/>
            </a:pPr>
            <a:r>
              <a:rPr lang="en-US" altLang="zh-CN"/>
              <a:t>NewSQL</a:t>
            </a:r>
            <a:r>
              <a:rPr lang="zh-CN" altLang="en-US"/>
              <a:t>一词是由</a:t>
            </a:r>
            <a:r>
              <a:rPr lang="en-US" altLang="zh-CN"/>
              <a:t>The 451 Group</a:t>
            </a:r>
            <a:r>
              <a:rPr lang="zh-CN" altLang="en-US"/>
              <a:t>的分析师</a:t>
            </a:r>
            <a:r>
              <a:rPr lang="en-US" altLang="zh-CN"/>
              <a:t>Matthew Aslett</a:t>
            </a:r>
            <a:r>
              <a:rPr lang="zh-CN" altLang="en-US"/>
              <a:t>在研究论文中提出的</a:t>
            </a:r>
            <a:endParaRPr lang="en-US" altLang="zh-CN"/>
          </a:p>
          <a:p>
            <a:pPr lvl="1">
              <a:buFont typeface="Wingdings" pitchFamily="2" charset="2"/>
              <a:buChar char="Ø"/>
            </a:pPr>
            <a:endParaRPr lang="en-US" altLang="zh-CN"/>
          </a:p>
          <a:p>
            <a:pPr lvl="1">
              <a:buFont typeface="Wingdings" pitchFamily="2" charset="2"/>
              <a:buChar char="Ø"/>
            </a:pPr>
            <a:r>
              <a:rPr lang="en-US" altLang="zh-CN"/>
              <a:t>2012~2013</a:t>
            </a:r>
            <a:r>
              <a:rPr lang="zh-CN" altLang="en-US"/>
              <a:t>年</a:t>
            </a:r>
            <a:r>
              <a:rPr lang="en-US" altLang="zh-CN"/>
              <a:t>Google </a:t>
            </a:r>
            <a:r>
              <a:rPr lang="zh-CN" altLang="en-US"/>
              <a:t>相继发表了</a:t>
            </a:r>
            <a:r>
              <a:rPr lang="en-US" altLang="zh-CN"/>
              <a:t>Spanner</a:t>
            </a:r>
            <a:r>
              <a:rPr lang="zh-CN" altLang="en-US"/>
              <a:t>和</a:t>
            </a:r>
            <a:r>
              <a:rPr lang="en-US" altLang="zh-CN"/>
              <a:t>F1</a:t>
            </a:r>
            <a:r>
              <a:rPr lang="zh-CN" altLang="en-US"/>
              <a:t>两套系统的论文，让业界第一次看到了关系模型和</a:t>
            </a:r>
            <a:r>
              <a:rPr lang="en-US" altLang="zh-CN"/>
              <a:t>NoSQL</a:t>
            </a:r>
            <a:r>
              <a:rPr lang="zh-CN" altLang="en-US"/>
              <a:t>的扩展性在一个大规模生产系统上融合的可能性</a:t>
            </a:r>
          </a:p>
        </p:txBody>
      </p:sp>
      <p:sp>
        <p:nvSpPr>
          <p:cNvPr id="3" name="标题 2"/>
          <p:cNvSpPr>
            <a:spLocks noGrp="1"/>
          </p:cNvSpPr>
          <p:nvPr>
            <p:ph type="title"/>
          </p:nvPr>
        </p:nvSpPr>
        <p:spPr/>
        <p:txBody>
          <a:bodyPr/>
          <a:lstStyle/>
          <a:p>
            <a:r>
              <a:rPr lang="en-US" altLang="zh-CN"/>
              <a:t>2.2.1 NewSQL</a:t>
            </a:r>
            <a:r>
              <a:rPr lang="zh-CN" altLang="en-US"/>
              <a:t>数据库的起源</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blinds(horizontal)">
                                      <p:cBhvr>
                                        <p:cTn id="7" dur="500"/>
                                        <p:tgtEl>
                                          <p:spTgt spid="2">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blinds(horizontal)">
                                      <p:cBhvr>
                                        <p:cTn id="10" dur="500"/>
                                        <p:tgtEl>
                                          <p:spTgt spid="2">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animEffect transition="in" filter="blinds(horizontal)">
                                      <p:cBhvr>
                                        <p:cTn id="13" dur="500"/>
                                        <p:tgtEl>
                                          <p:spTgt spid="2">
                                            <p:txEl>
                                              <p:pRg st="3" end="3"/>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2">
                                            <p:txEl>
                                              <p:pRg st="3" end="3"/>
                                            </p:txEl>
                                          </p:spTgt>
                                        </p:tgtEl>
                                        <p:attrNameLst>
                                          <p:attrName>style.visibility</p:attrName>
                                        </p:attrNameLst>
                                      </p:cBhvr>
                                      <p:to>
                                        <p:strVal val="visible"/>
                                      </p:to>
                                    </p:set>
                                    <p:anim calcmode="lin" valueType="num">
                                      <p:cBhvr additive="base">
                                        <p:cTn id="18"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2">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en-US" altLang="zh-CN"/>
              <a:t>NewSQL</a:t>
            </a:r>
            <a:r>
              <a:rPr lang="zh-CN" altLang="en-US"/>
              <a:t>的提出</a:t>
            </a:r>
            <a:endParaRPr lang="en-US" altLang="zh-CN"/>
          </a:p>
          <a:p>
            <a:pPr lvl="1"/>
            <a:r>
              <a:rPr lang="en-US" altLang="zh-CN"/>
              <a:t> 1.Google</a:t>
            </a:r>
            <a:r>
              <a:rPr lang="zh-CN" altLang="en-US"/>
              <a:t>于</a:t>
            </a:r>
            <a:r>
              <a:rPr lang="en-US" altLang="zh-CN"/>
              <a:t>2012</a:t>
            </a:r>
            <a:r>
              <a:rPr lang="zh-CN" altLang="en-US"/>
              <a:t>年发表论文</a:t>
            </a:r>
            <a:r>
              <a:rPr lang="en-US" altLang="zh-CN"/>
              <a:t>《Spanner: Google’s Globally-Distributed Database》</a:t>
            </a:r>
            <a:r>
              <a:rPr lang="zh-CN" altLang="en-US"/>
              <a:t>描述一个全球分布式系统，其特点包括</a:t>
            </a:r>
            <a:endParaRPr lang="en-US" altLang="zh-CN"/>
          </a:p>
          <a:p>
            <a:pPr lvl="1"/>
            <a:endParaRPr lang="en-US" altLang="zh-CN"/>
          </a:p>
          <a:p>
            <a:pPr lvl="1">
              <a:buFont typeface="Wingdings" pitchFamily="2" charset="2"/>
              <a:buChar char="Ø"/>
            </a:pPr>
            <a:r>
              <a:rPr lang="zh-CN" altLang="en-US"/>
              <a:t>可扩展性、自动分片、容错性、一致性复制、外部一致性，和数据广域分布等，提供多行事务、外部一致性、跨数据中心的透明故障转移等功能</a:t>
            </a:r>
          </a:p>
        </p:txBody>
      </p:sp>
      <p:sp>
        <p:nvSpPr>
          <p:cNvPr id="3" name="标题 2"/>
          <p:cNvSpPr>
            <a:spLocks noGrp="1"/>
          </p:cNvSpPr>
          <p:nvPr>
            <p:ph type="title"/>
          </p:nvPr>
        </p:nvSpPr>
        <p:spPr/>
        <p:txBody>
          <a:bodyPr/>
          <a:lstStyle/>
          <a:p>
            <a:r>
              <a:rPr lang="en-US" altLang="zh-CN"/>
              <a:t>2.2.1 NewSQL</a:t>
            </a:r>
            <a:r>
              <a:rPr lang="zh-CN" altLang="en-US"/>
              <a:t>数据库的起源</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en-US" altLang="zh-CN"/>
              <a:t>MySQL</a:t>
            </a:r>
            <a:r>
              <a:rPr lang="zh-CN" altLang="en-US"/>
              <a:t>集群主从复制是否可以完全解决问题？</a:t>
            </a:r>
            <a:endParaRPr lang="en-US" altLang="zh-CN"/>
          </a:p>
          <a:p>
            <a:pPr lvl="1">
              <a:buFont typeface="Wingdings" pitchFamily="2" charset="2"/>
              <a:buChar char="Ø"/>
            </a:pPr>
            <a:r>
              <a:rPr lang="zh-CN" altLang="en-US" b="1"/>
              <a:t>复杂性</a:t>
            </a:r>
            <a:endParaRPr lang="en-US" altLang="zh-CN"/>
          </a:p>
          <a:p>
            <a:pPr lvl="2">
              <a:buFont typeface="Arial" charset="0"/>
              <a:buChar char="•"/>
            </a:pPr>
            <a:r>
              <a:rPr lang="zh-CN" altLang="en-US"/>
              <a:t>部署、管理、配置很复杂</a:t>
            </a:r>
            <a:endParaRPr lang="en-US" altLang="zh-CN"/>
          </a:p>
          <a:p>
            <a:pPr lvl="1">
              <a:buFont typeface="Wingdings" pitchFamily="2" charset="2"/>
              <a:buChar char="Ø"/>
            </a:pPr>
            <a:r>
              <a:rPr lang="zh-CN" altLang="en-US" b="1"/>
              <a:t>数据库复制</a:t>
            </a:r>
            <a:r>
              <a:rPr lang="zh-CN" altLang="en-US"/>
              <a:t>：</a:t>
            </a:r>
            <a:endParaRPr lang="en-US" altLang="zh-CN"/>
          </a:p>
          <a:p>
            <a:pPr lvl="2">
              <a:buFont typeface="Arial" charset="0"/>
              <a:buChar char="•"/>
            </a:pPr>
            <a:r>
              <a:rPr lang="en-US" altLang="zh-CN"/>
              <a:t>MySQL</a:t>
            </a:r>
            <a:r>
              <a:rPr lang="zh-CN" altLang="en-US"/>
              <a:t>主备之间采用复制方式，通常是异步复制</a:t>
            </a:r>
            <a:endParaRPr lang="en-US" altLang="zh-CN"/>
          </a:p>
          <a:p>
            <a:pPr lvl="2">
              <a:buFont typeface="Arial" charset="0"/>
              <a:buChar char="•"/>
            </a:pPr>
            <a:r>
              <a:rPr lang="zh-CN" altLang="en-US"/>
              <a:t>当主库写压力较大时可能产生较大延迟，主备切换可能会丢失最后一部分更新事务，这时往往需要人工介入，备份和恢复不方便</a:t>
            </a:r>
            <a:endParaRPr lang="en-US" altLang="zh-CN"/>
          </a:p>
          <a:p>
            <a:endParaRPr lang="zh-CN" altLang="en-US"/>
          </a:p>
          <a:p>
            <a:endParaRPr lang="zh-CN" altLang="en-US"/>
          </a:p>
        </p:txBody>
      </p:sp>
      <p:sp>
        <p:nvSpPr>
          <p:cNvPr id="3" name="标题 2"/>
          <p:cNvSpPr>
            <a:spLocks noGrp="1"/>
          </p:cNvSpPr>
          <p:nvPr>
            <p:ph type="title"/>
          </p:nvPr>
        </p:nvSpPr>
        <p:spPr/>
        <p:txBody>
          <a:bodyPr/>
          <a:lstStyle/>
          <a:p>
            <a:r>
              <a:rPr lang="en-US" altLang="zh-CN"/>
              <a:t>2.1.1 NoSQL</a:t>
            </a:r>
            <a:r>
              <a:rPr lang="zh-CN" altLang="en-US"/>
              <a:t>起源及兴起</a:t>
            </a: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fontScale="92500" lnSpcReduction="20000"/>
          </a:bodyPr>
          <a:lstStyle/>
          <a:p>
            <a:r>
              <a:rPr lang="en-US" altLang="zh-CN"/>
              <a:t>NewSQL</a:t>
            </a:r>
            <a:r>
              <a:rPr lang="zh-CN" altLang="en-US"/>
              <a:t>的提出</a:t>
            </a:r>
            <a:endParaRPr lang="en-US" altLang="zh-CN"/>
          </a:p>
          <a:p>
            <a:pPr lvl="1" indent="0"/>
            <a:r>
              <a:rPr lang="en-US" altLang="zh-CN"/>
              <a:t>2014</a:t>
            </a:r>
            <a:r>
              <a:rPr lang="zh-CN" altLang="en-US"/>
              <a:t>年</a:t>
            </a:r>
            <a:r>
              <a:rPr lang="en-US" altLang="zh-CN"/>
              <a:t>~2017</a:t>
            </a:r>
            <a:r>
              <a:rPr lang="zh-CN" altLang="en-US"/>
              <a:t>年是</a:t>
            </a:r>
            <a:r>
              <a:rPr lang="en-US" altLang="zh-CN"/>
              <a:t>NewSql</a:t>
            </a:r>
            <a:r>
              <a:rPr lang="zh-CN" altLang="en-US"/>
              <a:t>数据库大发展时代，在这期间各大公司纷纷构建了自己的</a:t>
            </a:r>
            <a:r>
              <a:rPr lang="en-US" altLang="zh-CN"/>
              <a:t>NewSql</a:t>
            </a:r>
            <a:r>
              <a:rPr lang="zh-CN" altLang="en-US"/>
              <a:t>数据库</a:t>
            </a:r>
            <a:endParaRPr lang="en-US" altLang="zh-CN"/>
          </a:p>
          <a:p>
            <a:pPr lvl="1">
              <a:buFont typeface="Wingdings" pitchFamily="2" charset="2"/>
              <a:buChar char="ü"/>
            </a:pPr>
            <a:r>
              <a:rPr lang="en-US" altLang="zh-CN"/>
              <a:t>Amazon Aurora</a:t>
            </a:r>
            <a:r>
              <a:rPr lang="zh-CN" altLang="en-US"/>
              <a:t>于</a:t>
            </a:r>
            <a:r>
              <a:rPr lang="en-US" altLang="zh-CN"/>
              <a:t>2014</a:t>
            </a:r>
            <a:r>
              <a:rPr lang="zh-CN" altLang="en-US"/>
              <a:t>年</a:t>
            </a:r>
            <a:r>
              <a:rPr lang="en-US" altLang="zh-CN"/>
              <a:t>10</a:t>
            </a:r>
            <a:r>
              <a:rPr lang="zh-CN" altLang="en-US"/>
              <a:t>月开发并提供的托管关系数据库服务；</a:t>
            </a:r>
            <a:endParaRPr lang="en-US" altLang="zh-CN"/>
          </a:p>
          <a:p>
            <a:pPr lvl="1">
              <a:buFont typeface="Wingdings" pitchFamily="2" charset="2"/>
              <a:buChar char="ü"/>
            </a:pPr>
            <a:r>
              <a:rPr lang="zh-CN" altLang="en-US"/>
              <a:t>微软</a:t>
            </a:r>
            <a:r>
              <a:rPr lang="en-US" altLang="zh-CN"/>
              <a:t>2014</a:t>
            </a:r>
            <a:r>
              <a:rPr lang="zh-CN" altLang="en-US"/>
              <a:t>年发布</a:t>
            </a:r>
            <a:r>
              <a:rPr lang="en-US" altLang="zh-CN"/>
              <a:t>Azure DocumentDB</a:t>
            </a:r>
            <a:r>
              <a:rPr lang="zh-CN" altLang="en-US"/>
              <a:t>，支持对任意文档的</a:t>
            </a:r>
            <a:r>
              <a:rPr lang="en-US" altLang="zh-CN"/>
              <a:t>SQL</a:t>
            </a:r>
            <a:r>
              <a:rPr lang="zh-CN" altLang="en-US"/>
              <a:t>查询；</a:t>
            </a:r>
            <a:endParaRPr lang="en-US" altLang="zh-CN"/>
          </a:p>
          <a:p>
            <a:pPr lvl="1">
              <a:buFont typeface="Wingdings" pitchFamily="2" charset="2"/>
              <a:buChar char="ü"/>
            </a:pPr>
            <a:r>
              <a:rPr lang="en-US" altLang="zh-CN"/>
              <a:t>CockroachDB 2014</a:t>
            </a:r>
            <a:r>
              <a:rPr lang="zh-CN" altLang="en-US"/>
              <a:t>年</a:t>
            </a:r>
            <a:r>
              <a:rPr lang="en-US" altLang="zh-CN"/>
              <a:t>1</a:t>
            </a:r>
            <a:r>
              <a:rPr lang="zh-CN" altLang="en-US"/>
              <a:t>月编写发布第一个</a:t>
            </a:r>
            <a:r>
              <a:rPr lang="en-US" altLang="zh-CN"/>
              <a:t>CockroachDB</a:t>
            </a:r>
            <a:r>
              <a:rPr lang="zh-CN" altLang="en-US"/>
              <a:t>迭代版本；</a:t>
            </a:r>
            <a:endParaRPr lang="en-US" altLang="zh-CN"/>
          </a:p>
          <a:p>
            <a:pPr lvl="1">
              <a:buFont typeface="Wingdings" pitchFamily="2" charset="2"/>
              <a:buChar char="ü"/>
            </a:pPr>
            <a:r>
              <a:rPr lang="en-US" altLang="zh-CN"/>
              <a:t>CockroachDB</a:t>
            </a:r>
            <a:r>
              <a:rPr lang="zh-CN" altLang="en-US"/>
              <a:t>，</a:t>
            </a:r>
            <a:r>
              <a:rPr lang="en-US" altLang="zh-CN"/>
              <a:t>2016</a:t>
            </a:r>
            <a:r>
              <a:rPr lang="zh-CN" altLang="en-US"/>
              <a:t>年开源分布式 </a:t>
            </a:r>
            <a:r>
              <a:rPr lang="en-US" altLang="zh-CN"/>
              <a:t>HTAP (Hybrid Transactional and Analytical Processing) </a:t>
            </a:r>
            <a:r>
              <a:rPr lang="zh-CN" altLang="en-US"/>
              <a:t>数据库，其结合传统 </a:t>
            </a:r>
            <a:r>
              <a:rPr lang="en-US" altLang="zh-CN"/>
              <a:t>RDBMS </a:t>
            </a:r>
            <a:r>
              <a:rPr lang="zh-CN" altLang="en-US"/>
              <a:t>和 </a:t>
            </a:r>
            <a:r>
              <a:rPr lang="en-US" altLang="zh-CN"/>
              <a:t>NoSQL </a:t>
            </a:r>
            <a:r>
              <a:rPr lang="zh-CN" altLang="en-US"/>
              <a:t>特性</a:t>
            </a:r>
            <a:endParaRPr lang="en-US" altLang="zh-CN"/>
          </a:p>
          <a:p>
            <a:pPr lvl="1">
              <a:buFont typeface="Wingdings" pitchFamily="2" charset="2"/>
              <a:buChar char="ü"/>
            </a:pPr>
            <a:r>
              <a:rPr lang="en-US" altLang="zh-CN"/>
              <a:t>Alibaba</a:t>
            </a:r>
            <a:r>
              <a:rPr lang="zh-CN" altLang="en-US"/>
              <a:t>，</a:t>
            </a:r>
            <a:r>
              <a:rPr lang="en-US" altLang="zh-CN"/>
              <a:t>2015</a:t>
            </a:r>
            <a:r>
              <a:rPr lang="zh-CN" altLang="en-US"/>
              <a:t>年商业数据库的</a:t>
            </a:r>
            <a:r>
              <a:rPr lang="en-US" altLang="zh-CN"/>
              <a:t>OceanBase</a:t>
            </a:r>
          </a:p>
          <a:p>
            <a:pPr lvl="1">
              <a:buFont typeface="Wingdings" pitchFamily="2" charset="2"/>
              <a:buChar char="ü"/>
            </a:pPr>
            <a:r>
              <a:rPr lang="zh-CN" altLang="en-US"/>
              <a:t>还有许多如</a:t>
            </a:r>
            <a:r>
              <a:rPr lang="en-US" altLang="zh-CN"/>
              <a:t>Baidu</a:t>
            </a:r>
            <a:r>
              <a:rPr lang="zh-CN" altLang="en-US"/>
              <a:t>、华为、京东云等国内公司在</a:t>
            </a:r>
            <a:r>
              <a:rPr lang="en-US" altLang="zh-CN"/>
              <a:t>NewSQL</a:t>
            </a:r>
            <a:r>
              <a:rPr lang="zh-CN" altLang="en-US"/>
              <a:t>上发布相应的产品</a:t>
            </a:r>
            <a:endParaRPr lang="en-US" altLang="zh-CN"/>
          </a:p>
        </p:txBody>
      </p:sp>
      <p:sp>
        <p:nvSpPr>
          <p:cNvPr id="3" name="标题 2"/>
          <p:cNvSpPr>
            <a:spLocks noGrp="1"/>
          </p:cNvSpPr>
          <p:nvPr>
            <p:ph type="title"/>
          </p:nvPr>
        </p:nvSpPr>
        <p:spPr/>
        <p:txBody>
          <a:bodyPr/>
          <a:lstStyle/>
          <a:p>
            <a:r>
              <a:rPr lang="en-US" altLang="zh-CN"/>
              <a:t>2.2.1 NewSQL</a:t>
            </a:r>
            <a:r>
              <a:rPr lang="zh-CN" altLang="en-US"/>
              <a:t>数据库的起源</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blinds(horizontal)">
                                      <p:cBhvr>
                                        <p:cTn id="7" dur="500"/>
                                        <p:tgtEl>
                                          <p:spTgt spid="2">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blinds(horizontal)">
                                      <p:cBhvr>
                                        <p:cTn id="10" dur="500"/>
                                        <p:tgtEl>
                                          <p:spTgt spid="2">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blinds(horizontal)">
                                      <p:cBhvr>
                                        <p:cTn id="15" dur="500"/>
                                        <p:tgtEl>
                                          <p:spTgt spid="2">
                                            <p:txEl>
                                              <p:pRg st="2" end="2"/>
                                            </p:txEl>
                                          </p:spTgt>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2">
                                            <p:txEl>
                                              <p:pRg st="3" end="3"/>
                                            </p:txEl>
                                          </p:spTgt>
                                        </p:tgtEl>
                                        <p:attrNameLst>
                                          <p:attrName>style.visibility</p:attrName>
                                        </p:attrNameLst>
                                      </p:cBhvr>
                                      <p:to>
                                        <p:strVal val="visible"/>
                                      </p:to>
                                    </p:set>
                                    <p:animEffect transition="in" filter="blinds(horizontal)">
                                      <p:cBhvr>
                                        <p:cTn id="18" dur="500"/>
                                        <p:tgtEl>
                                          <p:spTgt spid="2">
                                            <p:txEl>
                                              <p:pRg st="3" end="3"/>
                                            </p:txEl>
                                          </p:spTgt>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animEffect transition="in" filter="blinds(horizontal)">
                                      <p:cBhvr>
                                        <p:cTn id="21" dur="500"/>
                                        <p:tgtEl>
                                          <p:spTgt spid="2">
                                            <p:txEl>
                                              <p:pRg st="4" end="4"/>
                                            </p:txEl>
                                          </p:spTgt>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2">
                                            <p:txEl>
                                              <p:pRg st="5" end="5"/>
                                            </p:txEl>
                                          </p:spTgt>
                                        </p:tgtEl>
                                        <p:attrNameLst>
                                          <p:attrName>style.visibility</p:attrName>
                                        </p:attrNameLst>
                                      </p:cBhvr>
                                      <p:to>
                                        <p:strVal val="visible"/>
                                      </p:to>
                                    </p:set>
                                    <p:animEffect transition="in" filter="blinds(horizontal)">
                                      <p:cBhvr>
                                        <p:cTn id="24" dur="500"/>
                                        <p:tgtEl>
                                          <p:spTgt spid="2">
                                            <p:txEl>
                                              <p:pRg st="5" end="5"/>
                                            </p:txEl>
                                          </p:spTgt>
                                        </p:tgtEl>
                                      </p:cBhvr>
                                    </p:animEffect>
                                  </p:childTnLst>
                                </p:cTn>
                              </p:par>
                              <p:par>
                                <p:cTn id="25" presetID="3" presetClass="entr" presetSubtype="10" fill="hold" grpId="0" nodeType="with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animEffect transition="in" filter="blinds(horizontal)">
                                      <p:cBhvr>
                                        <p:cTn id="27" dur="500"/>
                                        <p:tgtEl>
                                          <p:spTgt spid="2">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2">
                                            <p:txEl>
                                              <p:pRg st="7" end="7"/>
                                            </p:txEl>
                                          </p:spTgt>
                                        </p:tgtEl>
                                        <p:attrNameLst>
                                          <p:attrName>style.visibility</p:attrName>
                                        </p:attrNameLst>
                                      </p:cBhvr>
                                      <p:to>
                                        <p:strVal val="visible"/>
                                      </p:to>
                                    </p:set>
                                    <p:animEffect transition="in" filter="blinds(horizontal)">
                                      <p:cBhvr>
                                        <p:cTn id="32" dur="500"/>
                                        <p:tgtEl>
                                          <p:spTgt spid="2">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fontScale="92500"/>
          </a:bodyPr>
          <a:lstStyle/>
          <a:p>
            <a:r>
              <a:rPr lang="en-US" altLang="zh-CN"/>
              <a:t>NewSQL</a:t>
            </a:r>
            <a:r>
              <a:rPr lang="zh-CN" altLang="en-US"/>
              <a:t>的提出</a:t>
            </a:r>
            <a:endParaRPr lang="en-US" altLang="zh-CN"/>
          </a:p>
          <a:p>
            <a:pPr lvl="1" algn="just">
              <a:buFont typeface="Wingdings" pitchFamily="2" charset="2"/>
              <a:buChar char="Ø"/>
            </a:pPr>
            <a:r>
              <a:rPr lang="en-US" altLang="zh-CN"/>
              <a:t>2017</a:t>
            </a:r>
            <a:r>
              <a:rPr lang="zh-CN" altLang="en-US"/>
              <a:t>年，</a:t>
            </a:r>
            <a:r>
              <a:rPr lang="en-US" altLang="zh-CN"/>
              <a:t>Oracle Open World </a:t>
            </a:r>
            <a:r>
              <a:rPr lang="zh-CN" altLang="en-US"/>
              <a:t>大会上，</a:t>
            </a:r>
            <a:r>
              <a:rPr lang="en-US" altLang="zh-CN"/>
              <a:t>Oracle </a:t>
            </a:r>
            <a:r>
              <a:rPr lang="zh-CN" altLang="en-US"/>
              <a:t>总裁拉里公布</a:t>
            </a:r>
            <a:r>
              <a:rPr lang="en-US" altLang="zh-CN"/>
              <a:t>Oracle</a:t>
            </a:r>
            <a:r>
              <a:rPr lang="zh-CN" altLang="en-US"/>
              <a:t>自治数据库云，集成人工智能和自适应的机器学习技术，实现全面自动化</a:t>
            </a:r>
            <a:endParaRPr lang="en-US" altLang="zh-CN"/>
          </a:p>
          <a:p>
            <a:pPr lvl="2"/>
            <a:r>
              <a:rPr lang="zh-CN" altLang="en-US"/>
              <a:t>自治数据库云的实现，在性能、内存优化、可用性、安全性、数据仓库等方面都作出优化提升，向 </a:t>
            </a:r>
            <a:r>
              <a:rPr lang="en-US" altLang="zh-CN"/>
              <a:t>HTAP </a:t>
            </a:r>
            <a:r>
              <a:rPr lang="zh-CN" altLang="en-US"/>
              <a:t>数据库的目标更进一步</a:t>
            </a:r>
            <a:endParaRPr lang="en-US" altLang="zh-CN"/>
          </a:p>
          <a:p>
            <a:pPr lvl="2"/>
            <a:endParaRPr lang="zh-CN" altLang="en-US"/>
          </a:p>
          <a:p>
            <a:pPr lvl="1">
              <a:buFont typeface="Wingdings" pitchFamily="2" charset="2"/>
              <a:buChar char="Ø"/>
            </a:pPr>
            <a:r>
              <a:rPr lang="en-US" altLang="zh-CN"/>
              <a:t>2017</a:t>
            </a:r>
            <a:r>
              <a:rPr lang="zh-CN" altLang="en-US"/>
              <a:t>年，</a:t>
            </a:r>
            <a:r>
              <a:rPr lang="en-US" altLang="zh-CN"/>
              <a:t>CMU Peloton</a:t>
            </a:r>
            <a:r>
              <a:rPr lang="zh-CN" altLang="en-US"/>
              <a:t>发表论文</a:t>
            </a:r>
            <a:r>
              <a:rPr lang="en-US" altLang="zh-CN"/>
              <a:t>《Self-Driving Database Management Systems》 </a:t>
            </a:r>
            <a:r>
              <a:rPr lang="zh-CN" altLang="en-US"/>
              <a:t>提出自治数据库，一种专为自主设计的新架构，该系统由集成的计划组件控制可以优化当前工作负载，预测未来的工作量趋势，可以通过深度学习算法提升硬件能力</a:t>
            </a:r>
          </a:p>
          <a:p>
            <a:endParaRPr lang="en-US" altLang="zh-CN"/>
          </a:p>
          <a:p>
            <a:endParaRPr lang="zh-CN" altLang="en-US"/>
          </a:p>
        </p:txBody>
      </p:sp>
      <p:sp>
        <p:nvSpPr>
          <p:cNvPr id="3" name="标题 2"/>
          <p:cNvSpPr>
            <a:spLocks noGrp="1"/>
          </p:cNvSpPr>
          <p:nvPr>
            <p:ph type="title"/>
          </p:nvPr>
        </p:nvSpPr>
        <p:spPr/>
        <p:txBody>
          <a:bodyPr/>
          <a:lstStyle/>
          <a:p>
            <a:r>
              <a:rPr lang="en-US" altLang="zh-CN"/>
              <a:t>2.2.1 NewSQL</a:t>
            </a:r>
            <a:r>
              <a:rPr lang="zh-CN" altLang="en-US"/>
              <a:t>数据库的起源</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blinds(horizontal)">
                                      <p:cBhvr>
                                        <p:cTn id="7" dur="500"/>
                                        <p:tgtEl>
                                          <p:spTgt spid="2">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blinds(horizontal)">
                                      <p:cBhvr>
                                        <p:cTn id="10" dur="500"/>
                                        <p:tgtEl>
                                          <p:spTgt spid="2">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Effect transition="in" filter="blinds(horizontal)">
                                      <p:cBhvr>
                                        <p:cTn id="13" dur="500"/>
                                        <p:tgtEl>
                                          <p:spTgt spid="2">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2">
                                            <p:txEl>
                                              <p:pRg st="4" end="4"/>
                                            </p:txEl>
                                          </p:spTgt>
                                        </p:tgtEl>
                                        <p:attrNameLst>
                                          <p:attrName>style.visibility</p:attrName>
                                        </p:attrNameLst>
                                      </p:cBhvr>
                                      <p:to>
                                        <p:strVal val="visible"/>
                                      </p:to>
                                    </p:set>
                                    <p:animEffect transition="in" filter="blinds(horizontal)">
                                      <p:cBhvr>
                                        <p:cTn id="18" dur="500"/>
                                        <p:tgtEl>
                                          <p:spTgt spid="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fontScale="92500"/>
          </a:bodyPr>
          <a:lstStyle/>
          <a:p>
            <a:r>
              <a:rPr lang="en-US" altLang="zh-CN"/>
              <a:t>NewSQL</a:t>
            </a:r>
          </a:p>
          <a:p>
            <a:pPr lvl="1">
              <a:buFont typeface="Wingdings" pitchFamily="2" charset="2"/>
              <a:buChar char="Ø"/>
            </a:pPr>
            <a:r>
              <a:rPr lang="en-US" altLang="zh-CN"/>
              <a:t>NewSQL </a:t>
            </a:r>
            <a:r>
              <a:rPr lang="zh-CN" altLang="en-US"/>
              <a:t>提供了与 </a:t>
            </a:r>
            <a:r>
              <a:rPr lang="en-US" altLang="zh-CN"/>
              <a:t>NoSQL </a:t>
            </a:r>
            <a:r>
              <a:rPr lang="zh-CN" altLang="en-US"/>
              <a:t>相同的可扩展性</a:t>
            </a:r>
            <a:endParaRPr lang="en-US" altLang="zh-CN"/>
          </a:p>
          <a:p>
            <a:pPr lvl="1">
              <a:buFont typeface="Wingdings" pitchFamily="2" charset="2"/>
              <a:buChar char="Ø"/>
            </a:pPr>
            <a:r>
              <a:rPr lang="zh-CN" altLang="en-US"/>
              <a:t>仍基于关系模型</a:t>
            </a:r>
            <a:endParaRPr lang="en-US" altLang="zh-CN"/>
          </a:p>
          <a:p>
            <a:pPr lvl="1">
              <a:buFont typeface="Wingdings" pitchFamily="2" charset="2"/>
              <a:buChar char="Ø"/>
            </a:pPr>
            <a:r>
              <a:rPr lang="zh-CN" altLang="en-US"/>
              <a:t>保留了极其成熟的 </a:t>
            </a:r>
            <a:r>
              <a:rPr lang="en-US" altLang="zh-CN"/>
              <a:t>SQL </a:t>
            </a:r>
            <a:r>
              <a:rPr lang="zh-CN" altLang="en-US"/>
              <a:t>作为查询语言</a:t>
            </a:r>
            <a:endParaRPr lang="en-US" altLang="zh-CN"/>
          </a:p>
          <a:p>
            <a:pPr lvl="1">
              <a:buFont typeface="Wingdings" pitchFamily="2" charset="2"/>
              <a:buChar char="Ø"/>
            </a:pPr>
            <a:r>
              <a:rPr lang="zh-CN" altLang="en-US"/>
              <a:t>保证了</a:t>
            </a:r>
            <a:r>
              <a:rPr lang="en-US" altLang="zh-CN"/>
              <a:t>ACID</a:t>
            </a:r>
            <a:r>
              <a:rPr lang="zh-CN" altLang="en-US"/>
              <a:t>事务特性</a:t>
            </a:r>
            <a:endParaRPr lang="en-US" altLang="zh-CN" b="1"/>
          </a:p>
          <a:p>
            <a:endParaRPr lang="en-US" altLang="zh-CN"/>
          </a:p>
          <a:p>
            <a:pPr lvl="1" indent="0"/>
            <a:r>
              <a:rPr lang="en-US" altLang="zh-CN"/>
              <a:t>NewSQL </a:t>
            </a:r>
            <a:r>
              <a:rPr lang="zh-CN" altLang="en-US"/>
              <a:t>就是在传统关系型数据库上集成了 </a:t>
            </a:r>
            <a:r>
              <a:rPr lang="en-US" altLang="zh-CN"/>
              <a:t>NoSQL </a:t>
            </a:r>
            <a:r>
              <a:rPr lang="zh-CN" altLang="en-US"/>
              <a:t>强大的可扩展性</a:t>
            </a:r>
            <a:endParaRPr lang="en-US" altLang="zh-CN"/>
          </a:p>
          <a:p>
            <a:pPr lvl="1" indent="0"/>
            <a:r>
              <a:rPr lang="zh-CN" altLang="en-US"/>
              <a:t>传统的</a:t>
            </a:r>
            <a:r>
              <a:rPr lang="en-US" altLang="zh-CN"/>
              <a:t>SQL</a:t>
            </a:r>
            <a:r>
              <a:rPr lang="zh-CN" altLang="en-US"/>
              <a:t>架构设计基因中是没有分布式的，而 </a:t>
            </a:r>
            <a:r>
              <a:rPr lang="en-US" altLang="zh-CN"/>
              <a:t>NewSQL </a:t>
            </a:r>
            <a:r>
              <a:rPr lang="zh-CN" altLang="en-US"/>
              <a:t>生于云时代，天生就是分布式架构</a:t>
            </a:r>
          </a:p>
        </p:txBody>
      </p:sp>
      <p:sp>
        <p:nvSpPr>
          <p:cNvPr id="3" name="标题 2"/>
          <p:cNvSpPr>
            <a:spLocks noGrp="1"/>
          </p:cNvSpPr>
          <p:nvPr>
            <p:ph type="title"/>
          </p:nvPr>
        </p:nvSpPr>
        <p:spPr/>
        <p:txBody>
          <a:bodyPr/>
          <a:lstStyle/>
          <a:p>
            <a:r>
              <a:rPr lang="en-US" altLang="zh-CN"/>
              <a:t>2.2.1 NewSQL</a:t>
            </a:r>
            <a:r>
              <a:rPr lang="zh-CN" altLang="en-US"/>
              <a:t>数据库的起源</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blinds(horizontal)">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blinds(horizontal)">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blinds(horizontal)">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blinds(horizontal)">
                                      <p:cBhvr>
                                        <p:cTn id="22" dur="500"/>
                                        <p:tgtEl>
                                          <p:spTgt spid="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Effect transition="in" filter="blinds(horizontal)">
                                      <p:cBhvr>
                                        <p:cTn id="27" dur="500"/>
                                        <p:tgtEl>
                                          <p:spTgt spid="2">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2">
                                            <p:txEl>
                                              <p:pRg st="6" end="6"/>
                                            </p:txEl>
                                          </p:spTgt>
                                        </p:tgtEl>
                                        <p:attrNameLst>
                                          <p:attrName>style.visibility</p:attrName>
                                        </p:attrNameLst>
                                      </p:cBhvr>
                                      <p:to>
                                        <p:strVal val="visible"/>
                                      </p:to>
                                    </p:set>
                                    <p:animEffect transition="in" filter="blinds(horizontal)">
                                      <p:cBhvr>
                                        <p:cTn id="32" dur="500"/>
                                        <p:tgtEl>
                                          <p:spTgt spid="2">
                                            <p:txEl>
                                              <p:pRg st="6" end="6"/>
                                            </p:txEl>
                                          </p:spTgt>
                                        </p:tgtEl>
                                      </p:cBhvr>
                                    </p:animEffect>
                                  </p:childTnLst>
                                </p:cTn>
                              </p:par>
                              <p:par>
                                <p:cTn id="33" presetID="3" presetClass="entr" presetSubtype="10" fill="hold" grpId="0" nodeType="withEffect">
                                  <p:stCondLst>
                                    <p:cond delay="0"/>
                                  </p:stCondLst>
                                  <p:childTnLst>
                                    <p:set>
                                      <p:cBhvr>
                                        <p:cTn id="34" dur="1" fill="hold">
                                          <p:stCondLst>
                                            <p:cond delay="0"/>
                                          </p:stCondLst>
                                        </p:cTn>
                                        <p:tgtEl>
                                          <p:spTgt spid="2">
                                            <p:txEl>
                                              <p:pRg st="7" end="7"/>
                                            </p:txEl>
                                          </p:spTgt>
                                        </p:tgtEl>
                                        <p:attrNameLst>
                                          <p:attrName>style.visibility</p:attrName>
                                        </p:attrNameLst>
                                      </p:cBhvr>
                                      <p:to>
                                        <p:strVal val="visible"/>
                                      </p:to>
                                    </p:set>
                                    <p:animEffect transition="in" filter="blinds(horizontal)">
                                      <p:cBhvr>
                                        <p:cTn id="35" dur="500"/>
                                        <p:tgtEl>
                                          <p:spTgt spid="2">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a:buNone/>
            </a:pPr>
            <a:r>
              <a:rPr lang="en-US" altLang="zh-CN"/>
              <a:t>1</a:t>
            </a:r>
            <a:r>
              <a:rPr lang="zh-CN" altLang="en-US"/>
              <a:t>、一致性</a:t>
            </a:r>
            <a:endParaRPr lang="en-US" altLang="zh-CN"/>
          </a:p>
          <a:p>
            <a:pPr lvl="1">
              <a:buFont typeface="Wingdings" pitchFamily="2" charset="2"/>
              <a:buChar char="Ø"/>
            </a:pPr>
            <a:r>
              <a:rPr lang="zh-CN" altLang="en-US"/>
              <a:t>相对于可用性而言，</a:t>
            </a:r>
            <a:r>
              <a:rPr lang="en-US" altLang="zh-CN" b="1"/>
              <a:t>NewSQL </a:t>
            </a:r>
            <a:r>
              <a:rPr lang="zh-CN" altLang="en-US" b="1"/>
              <a:t>更重视一致性</a:t>
            </a:r>
            <a:endParaRPr lang="en-US" altLang="zh-CN" b="1"/>
          </a:p>
          <a:p>
            <a:pPr lvl="1">
              <a:buFont typeface="Wingdings" pitchFamily="2" charset="2"/>
              <a:buChar char="Ø"/>
            </a:pPr>
            <a:r>
              <a:rPr lang="zh-CN" altLang="en-US"/>
              <a:t>侧重 </a:t>
            </a:r>
            <a:r>
              <a:rPr lang="en-US" altLang="zh-CN"/>
              <a:t>CAP </a:t>
            </a:r>
            <a:r>
              <a:rPr lang="zh-CN" altLang="en-US"/>
              <a:t>中的 </a:t>
            </a:r>
            <a:r>
              <a:rPr lang="en-US" altLang="zh-CN"/>
              <a:t>C </a:t>
            </a:r>
            <a:r>
              <a:rPr lang="zh-CN" altLang="en-US"/>
              <a:t>和 </a:t>
            </a:r>
            <a:r>
              <a:rPr lang="en-US" altLang="zh-CN"/>
              <a:t>P</a:t>
            </a:r>
          </a:p>
          <a:p>
            <a:pPr lvl="1">
              <a:buFont typeface="Wingdings" pitchFamily="2" charset="2"/>
              <a:buChar char="Ø"/>
            </a:pPr>
            <a:r>
              <a:rPr lang="zh-CN" altLang="en-US"/>
              <a:t>很多 </a:t>
            </a:r>
            <a:r>
              <a:rPr lang="en-US" altLang="zh-CN"/>
              <a:t>NewSQL </a:t>
            </a:r>
            <a:r>
              <a:rPr lang="zh-CN" altLang="en-US"/>
              <a:t>数据库为提供强一致性而牺牲了部分可用性</a:t>
            </a:r>
            <a:endParaRPr lang="en-US" altLang="zh-CN"/>
          </a:p>
          <a:p>
            <a:pPr lvl="1">
              <a:buFont typeface="Wingdings" pitchFamily="2" charset="2"/>
              <a:buChar char="Ø"/>
            </a:pPr>
            <a:r>
              <a:rPr lang="zh-CN" altLang="en-US"/>
              <a:t>或者为用户提供一致性和可用性之间的权衡调优，支持不同用例的各种配置</a:t>
            </a:r>
          </a:p>
        </p:txBody>
      </p:sp>
      <p:sp>
        <p:nvSpPr>
          <p:cNvPr id="3" name="标题 2"/>
          <p:cNvSpPr>
            <a:spLocks noGrp="1"/>
          </p:cNvSpPr>
          <p:nvPr>
            <p:ph type="title"/>
          </p:nvPr>
        </p:nvSpPr>
        <p:spPr/>
        <p:txBody>
          <a:bodyPr/>
          <a:lstStyle/>
          <a:p>
            <a:r>
              <a:rPr lang="en-US" altLang="zh-CN"/>
              <a:t>2.2.2 NewSQL</a:t>
            </a:r>
            <a:r>
              <a:rPr lang="zh-CN" altLang="zh-CN"/>
              <a:t>的特性</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blinds(horizontal)">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blinds(horizontal)">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blinds(horizontal)">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blinds(horizontal)">
                                      <p:cBhvr>
                                        <p:cTn id="22" dur="500"/>
                                        <p:tgtEl>
                                          <p:spTgt spid="2">
                                            <p:txEl>
                                              <p:pRg st="3" end="3"/>
                                            </p:txEl>
                                          </p:spTgt>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2">
                                            <p:txEl>
                                              <p:pRg st="4" end="4"/>
                                            </p:txEl>
                                          </p:spTgt>
                                        </p:tgtEl>
                                        <p:attrNameLst>
                                          <p:attrName>style.visibility</p:attrName>
                                        </p:attrNameLst>
                                      </p:cBhvr>
                                      <p:to>
                                        <p:strVal val="visible"/>
                                      </p:to>
                                    </p:set>
                                    <p:animEffect transition="in" filter="blinds(horizontal)">
                                      <p:cBhvr>
                                        <p:cTn id="25" dur="500"/>
                                        <p:tgtEl>
                                          <p:spTgt spid="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a:bodyPr>
          <a:lstStyle/>
          <a:p>
            <a:pPr>
              <a:buNone/>
            </a:pPr>
            <a:r>
              <a:rPr lang="en-US" altLang="zh-CN"/>
              <a:t>2</a:t>
            </a:r>
            <a:r>
              <a:rPr lang="zh-CN" altLang="en-US"/>
              <a:t>、内存数据库</a:t>
            </a:r>
            <a:endParaRPr lang="en-US" altLang="zh-CN"/>
          </a:p>
          <a:p>
            <a:pPr lvl="1"/>
            <a:r>
              <a:rPr lang="zh-CN" altLang="en-US"/>
              <a:t>想到什么？</a:t>
            </a:r>
            <a:endParaRPr lang="en-US" altLang="zh-CN"/>
          </a:p>
          <a:p>
            <a:pPr lvl="1">
              <a:buFont typeface="Wingdings" pitchFamily="2" charset="2"/>
              <a:buChar char="Ø"/>
            </a:pPr>
            <a:r>
              <a:rPr lang="zh-CN" altLang="en-US"/>
              <a:t>传统 </a:t>
            </a:r>
            <a:r>
              <a:rPr lang="en-US" altLang="zh-CN"/>
              <a:t>RDBMS </a:t>
            </a:r>
            <a:r>
              <a:rPr lang="zh-CN" altLang="en-US"/>
              <a:t>依赖磁盘（</a:t>
            </a:r>
            <a:r>
              <a:rPr lang="en-US" altLang="zh-CN"/>
              <a:t>HDD</a:t>
            </a:r>
            <a:r>
              <a:rPr lang="zh-CN" altLang="en-US"/>
              <a:t>或</a:t>
            </a:r>
            <a:r>
              <a:rPr lang="en-US" altLang="zh-CN"/>
              <a:t>SSD</a:t>
            </a:r>
            <a:r>
              <a:rPr lang="zh-CN" altLang="en-US"/>
              <a:t>）作为数据存储的介质</a:t>
            </a:r>
            <a:endParaRPr lang="en-US" altLang="zh-CN"/>
          </a:p>
          <a:p>
            <a:pPr lvl="1">
              <a:buFont typeface="Wingdings" pitchFamily="2" charset="2"/>
              <a:buChar char="Ø"/>
            </a:pPr>
            <a:r>
              <a:rPr lang="zh-CN" altLang="en-US"/>
              <a:t>一些 </a:t>
            </a:r>
            <a:r>
              <a:rPr lang="en-US" altLang="zh-CN"/>
              <a:t>NewSQL </a:t>
            </a:r>
            <a:r>
              <a:rPr lang="zh-CN" altLang="en-US"/>
              <a:t>解决方案使用内存（</a:t>
            </a:r>
            <a:r>
              <a:rPr lang="en-US" altLang="zh-CN"/>
              <a:t>RAM</a:t>
            </a:r>
            <a:r>
              <a:rPr lang="zh-CN" altLang="en-US"/>
              <a:t>）作为存储介质</a:t>
            </a:r>
            <a:endParaRPr lang="en-US" altLang="zh-CN"/>
          </a:p>
          <a:p>
            <a:pPr lvl="2"/>
            <a:r>
              <a:rPr lang="zh-CN" altLang="en-US"/>
              <a:t>内存访问要比磁盘访问快很多，具体而言，可比 </a:t>
            </a:r>
            <a:r>
              <a:rPr lang="en-US" altLang="zh-CN"/>
              <a:t>SSD </a:t>
            </a:r>
            <a:r>
              <a:rPr lang="zh-CN" altLang="en-US"/>
              <a:t>快百倍，比 </a:t>
            </a:r>
            <a:r>
              <a:rPr lang="en-US" altLang="zh-CN"/>
              <a:t>HDD </a:t>
            </a:r>
            <a:r>
              <a:rPr lang="zh-CN" altLang="en-US"/>
              <a:t>快万倍</a:t>
            </a:r>
            <a:endParaRPr lang="en-US" altLang="zh-CN"/>
          </a:p>
          <a:p>
            <a:endParaRPr lang="zh-CN" altLang="en-US"/>
          </a:p>
        </p:txBody>
      </p:sp>
      <p:sp>
        <p:nvSpPr>
          <p:cNvPr id="3" name="标题 2"/>
          <p:cNvSpPr>
            <a:spLocks noGrp="1"/>
          </p:cNvSpPr>
          <p:nvPr>
            <p:ph type="title"/>
          </p:nvPr>
        </p:nvSpPr>
        <p:spPr/>
        <p:txBody>
          <a:bodyPr/>
          <a:lstStyle/>
          <a:p>
            <a:r>
              <a:rPr lang="en-US" altLang="zh-CN"/>
              <a:t>2.2.2 NewSQL</a:t>
            </a:r>
            <a:r>
              <a:rPr lang="zh-CN" altLang="zh-CN"/>
              <a:t>的特性</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blinds(horizontal)">
                                      <p:cBhvr>
                                        <p:cTn id="7" dur="500"/>
                                        <p:tgtEl>
                                          <p:spTgt spid="2">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blinds(horizontal)">
                                      <p:cBhvr>
                                        <p:cTn id="10" dur="500"/>
                                        <p:tgtEl>
                                          <p:spTgt spid="2">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blinds(horizontal)">
                                      <p:cBhvr>
                                        <p:cTn id="15" dur="500"/>
                                        <p:tgtEl>
                                          <p:spTgt spid="2">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2">
                                            <p:txEl>
                                              <p:pRg st="3" end="3"/>
                                            </p:txEl>
                                          </p:spTgt>
                                        </p:tgtEl>
                                        <p:attrNameLst>
                                          <p:attrName>style.visibility</p:attrName>
                                        </p:attrNameLst>
                                      </p:cBhvr>
                                      <p:to>
                                        <p:strVal val="visible"/>
                                      </p:to>
                                    </p:set>
                                    <p:animEffect transition="in" filter="blinds(horizontal)">
                                      <p:cBhvr>
                                        <p:cTn id="20" dur="500"/>
                                        <p:tgtEl>
                                          <p:spTgt spid="2">
                                            <p:txEl>
                                              <p:pRg st="3" end="3"/>
                                            </p:txEl>
                                          </p:spTgt>
                                        </p:tgtEl>
                                      </p:cBhvr>
                                    </p:animEffect>
                                  </p:childTnLst>
                                </p:cTn>
                              </p:par>
                              <p:par>
                                <p:cTn id="21" presetID="3" presetClass="entr" presetSubtype="10" fill="hold" grpId="0" nodeType="with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animEffect transition="in" filter="blinds(horizontal)">
                                      <p:cBhvr>
                                        <p:cTn id="23" dur="500"/>
                                        <p:tgtEl>
                                          <p:spTgt spid="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a:buNone/>
            </a:pPr>
            <a:r>
              <a:rPr lang="en-US" altLang="zh-CN"/>
              <a:t>3</a:t>
            </a:r>
            <a:r>
              <a:rPr lang="zh-CN" altLang="en-US"/>
              <a:t>、持久化</a:t>
            </a:r>
            <a:endParaRPr lang="en-US" altLang="zh-CN"/>
          </a:p>
          <a:p>
            <a:pPr lvl="1"/>
            <a:r>
              <a:rPr lang="zh-CN" altLang="en-US"/>
              <a:t>内存数据库采用了多种方式解决该问题</a:t>
            </a:r>
            <a:endParaRPr lang="en-US" altLang="zh-CN"/>
          </a:p>
          <a:p>
            <a:pPr lvl="1"/>
            <a:r>
              <a:rPr lang="zh-CN" altLang="en-US"/>
              <a:t>通常以下方法组合使用</a:t>
            </a:r>
            <a:endParaRPr lang="en-US" altLang="zh-CN"/>
          </a:p>
          <a:p>
            <a:pPr lvl="2"/>
            <a:r>
              <a:rPr lang="zh-CN" altLang="en-US"/>
              <a:t>基于磁盘的非频繁备份</a:t>
            </a:r>
            <a:endParaRPr lang="en-US" altLang="zh-CN"/>
          </a:p>
          <a:p>
            <a:pPr lvl="2"/>
            <a:r>
              <a:rPr lang="zh-CN" altLang="en-US"/>
              <a:t>保存状态的日志</a:t>
            </a:r>
            <a:endParaRPr lang="en-US" altLang="zh-CN"/>
          </a:p>
          <a:p>
            <a:pPr lvl="2"/>
            <a:r>
              <a:rPr lang="zh-CN" altLang="en-US"/>
              <a:t>对关键数据使用非易失 </a:t>
            </a:r>
            <a:r>
              <a:rPr lang="en-US" altLang="zh-CN"/>
              <a:t>RAM </a:t>
            </a:r>
            <a:r>
              <a:rPr lang="zh-CN" altLang="en-US"/>
              <a:t>介质</a:t>
            </a:r>
          </a:p>
        </p:txBody>
      </p:sp>
      <p:sp>
        <p:nvSpPr>
          <p:cNvPr id="3" name="标题 2"/>
          <p:cNvSpPr>
            <a:spLocks noGrp="1"/>
          </p:cNvSpPr>
          <p:nvPr>
            <p:ph type="title"/>
          </p:nvPr>
        </p:nvSpPr>
        <p:spPr/>
        <p:txBody>
          <a:bodyPr/>
          <a:lstStyle/>
          <a:p>
            <a:r>
              <a:rPr lang="en-US" altLang="zh-CN"/>
              <a:t>2.2.2 NewSQL</a:t>
            </a:r>
            <a:r>
              <a:rPr lang="zh-CN" altLang="zh-CN"/>
              <a:t>的特性</a:t>
            </a:r>
            <a:endParaRPr lang="zh-CN" altLang="en-US"/>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57200" y="1481328"/>
            <a:ext cx="8686800" cy="4525963"/>
          </a:xfrm>
        </p:spPr>
        <p:txBody>
          <a:bodyPr/>
          <a:lstStyle/>
          <a:p>
            <a:pPr>
              <a:buNone/>
            </a:pPr>
            <a:r>
              <a:rPr lang="en-US" altLang="zh-CN"/>
              <a:t>4</a:t>
            </a:r>
            <a:r>
              <a:rPr lang="zh-CN" altLang="en-US"/>
              <a:t>、</a:t>
            </a:r>
            <a:r>
              <a:rPr lang="en-US" altLang="zh-CN"/>
              <a:t>HTAP </a:t>
            </a:r>
            <a:r>
              <a:rPr lang="zh-CN" altLang="en-US"/>
              <a:t>特性</a:t>
            </a:r>
            <a:endParaRPr lang="en-US" altLang="zh-CN"/>
          </a:p>
          <a:p>
            <a:pPr lvl="1">
              <a:buFont typeface="Wingdings" pitchFamily="2" charset="2"/>
              <a:buChar char="Ø"/>
            </a:pPr>
            <a:r>
              <a:rPr lang="zh-CN" altLang="en-US"/>
              <a:t>实现统一支持事务处理和数据分析的数据库</a:t>
            </a:r>
            <a:endParaRPr lang="en-US" altLang="zh-CN"/>
          </a:p>
          <a:p>
            <a:pPr lvl="1">
              <a:buFont typeface="Wingdings" pitchFamily="2" charset="2"/>
              <a:buChar char="Ø"/>
            </a:pPr>
            <a:r>
              <a:rPr lang="en-US" altLang="zh-CN"/>
              <a:t>NewSQL</a:t>
            </a:r>
            <a:r>
              <a:rPr lang="zh-CN" altLang="en-US"/>
              <a:t>提出支持</a:t>
            </a:r>
            <a:r>
              <a:rPr lang="en-US" altLang="zh-CN"/>
              <a:t>HTAP </a:t>
            </a:r>
            <a:r>
              <a:rPr lang="zh-CN" altLang="en-US"/>
              <a:t>特性</a:t>
            </a:r>
            <a:endParaRPr lang="en-US" altLang="zh-CN"/>
          </a:p>
          <a:p>
            <a:pPr lvl="1">
              <a:buFont typeface="Wingdings" pitchFamily="2" charset="2"/>
              <a:buChar char="Ø"/>
            </a:pPr>
            <a:r>
              <a:rPr lang="zh-CN" altLang="en-US"/>
              <a:t>提供对高级实时分析，进而支持实时业务决策和智能事务处理</a:t>
            </a:r>
            <a:endParaRPr lang="zh-CN" altLang="en-US">
              <a:solidFill>
                <a:srgbClr val="FF0000"/>
              </a:solidFill>
            </a:endParaRPr>
          </a:p>
        </p:txBody>
      </p:sp>
      <p:sp>
        <p:nvSpPr>
          <p:cNvPr id="3" name="标题 2"/>
          <p:cNvSpPr>
            <a:spLocks noGrp="1"/>
          </p:cNvSpPr>
          <p:nvPr>
            <p:ph type="title"/>
          </p:nvPr>
        </p:nvSpPr>
        <p:spPr/>
        <p:txBody>
          <a:bodyPr/>
          <a:lstStyle/>
          <a:p>
            <a:r>
              <a:rPr lang="en-US" altLang="zh-CN"/>
              <a:t>2.2.2 NewSQL</a:t>
            </a:r>
            <a:r>
              <a:rPr lang="zh-CN" altLang="zh-CN"/>
              <a:t>的特性</a:t>
            </a:r>
            <a:endParaRPr lang="zh-CN" altLang="en-US"/>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a:t>什么是</a:t>
            </a:r>
            <a:r>
              <a:rPr lang="en-US" altLang="zh-CN"/>
              <a:t>HTAP</a:t>
            </a:r>
            <a:r>
              <a:rPr lang="zh-CN" altLang="en-US"/>
              <a:t>，先要了解</a:t>
            </a:r>
            <a:r>
              <a:rPr lang="en-US" altLang="zh-CN"/>
              <a:t>OLAP</a:t>
            </a:r>
            <a:r>
              <a:rPr lang="zh-CN" altLang="en-US"/>
              <a:t>和</a:t>
            </a:r>
            <a:r>
              <a:rPr lang="en-US" altLang="zh-CN"/>
              <a:t>OLTP</a:t>
            </a:r>
          </a:p>
          <a:p>
            <a:pPr lvl="1">
              <a:buFont typeface="Wingdings" pitchFamily="2" charset="2"/>
              <a:buChar char="Ø"/>
            </a:pPr>
            <a:r>
              <a:rPr lang="en-US" altLang="zh-CN" b="1"/>
              <a:t>OLTP</a:t>
            </a:r>
            <a:r>
              <a:rPr lang="zh-CN" altLang="en-US" b="1"/>
              <a:t>：联机事务处理（</a:t>
            </a:r>
            <a:r>
              <a:rPr lang="en-US" altLang="zh-CN" b="1"/>
              <a:t>On-Line Transaction Processing</a:t>
            </a:r>
            <a:r>
              <a:rPr lang="zh-CN" altLang="en-US" b="1"/>
              <a:t>）</a:t>
            </a:r>
            <a:endParaRPr lang="en-US" altLang="zh-CN" b="1"/>
          </a:p>
          <a:p>
            <a:pPr lvl="1">
              <a:buFont typeface="Wingdings" pitchFamily="2" charset="2"/>
              <a:buChar char="Ø"/>
            </a:pPr>
            <a:r>
              <a:rPr lang="en-US" altLang="zh-CN"/>
              <a:t>OLTP</a:t>
            </a:r>
            <a:r>
              <a:rPr lang="zh-CN" altLang="en-US"/>
              <a:t>是事件驱动、面向应用的，也称为面向交易的处理过程</a:t>
            </a:r>
            <a:endParaRPr lang="en-US" altLang="zh-CN"/>
          </a:p>
          <a:p>
            <a:pPr lvl="1">
              <a:buFont typeface="Wingdings" pitchFamily="2" charset="2"/>
              <a:buChar char="Ø"/>
            </a:pPr>
            <a:r>
              <a:rPr lang="zh-CN" altLang="en-US"/>
              <a:t>前台接收的用户数据可以立即传送到计算中心进行处理，并在很短的时间内给出处理结果，是对用户操作的快速响应</a:t>
            </a:r>
            <a:endParaRPr lang="en-US" altLang="zh-CN"/>
          </a:p>
          <a:p>
            <a:pPr lvl="1"/>
            <a:endParaRPr lang="en-US" altLang="zh-CN"/>
          </a:p>
          <a:p>
            <a:pPr lvl="1"/>
            <a:r>
              <a:rPr lang="zh-CN" altLang="en-US"/>
              <a:t>例如银行类、电子商务类的交易系统就是典型的</a:t>
            </a:r>
            <a:r>
              <a:rPr lang="en-US" altLang="zh-CN"/>
              <a:t>OLTP</a:t>
            </a:r>
            <a:r>
              <a:rPr lang="zh-CN" altLang="en-US"/>
              <a:t>系统</a:t>
            </a:r>
            <a:endParaRPr lang="en-US" altLang="zh-CN"/>
          </a:p>
        </p:txBody>
      </p:sp>
      <p:sp>
        <p:nvSpPr>
          <p:cNvPr id="3" name="标题 2"/>
          <p:cNvSpPr>
            <a:spLocks noGrp="1"/>
          </p:cNvSpPr>
          <p:nvPr>
            <p:ph type="title"/>
          </p:nvPr>
        </p:nvSpPr>
        <p:spPr/>
        <p:txBody>
          <a:bodyPr/>
          <a:lstStyle/>
          <a:p>
            <a:r>
              <a:rPr lang="en-US" altLang="zh-CN"/>
              <a:t>2.2.2 NewSQL</a:t>
            </a:r>
            <a:r>
              <a:rPr lang="zh-CN" altLang="zh-CN"/>
              <a:t>的特性</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blinds(horizontal)">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blinds(horizontal)">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blinds(horizontal)">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blinds(horizontal)">
                                      <p:cBhvr>
                                        <p:cTn id="22" dur="500"/>
                                        <p:tgtEl>
                                          <p:spTgt spid="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animEffect transition="in" filter="blinds(horizontal)">
                                      <p:cBhvr>
                                        <p:cTn id="27" dur="500"/>
                                        <p:tgtEl>
                                          <p:spTgt spid="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a:bodyPr>
          <a:lstStyle/>
          <a:p>
            <a:r>
              <a:rPr lang="en-US" altLang="zh-CN" b="1"/>
              <a:t>OLTP</a:t>
            </a:r>
          </a:p>
          <a:p>
            <a:pPr lvl="1">
              <a:buFont typeface="Wingdings" pitchFamily="2" charset="2"/>
              <a:buChar char="ü"/>
            </a:pPr>
            <a:r>
              <a:rPr lang="zh-CN" altLang="en-US"/>
              <a:t>直接面向应用，数据在业务应用中产生</a:t>
            </a:r>
          </a:p>
          <a:p>
            <a:pPr lvl="1">
              <a:buFont typeface="Wingdings" pitchFamily="2" charset="2"/>
              <a:buChar char="ü"/>
            </a:pPr>
            <a:r>
              <a:rPr lang="zh-CN" altLang="en-US"/>
              <a:t>基于交易的处理系统</a:t>
            </a:r>
          </a:p>
          <a:p>
            <a:pPr lvl="1">
              <a:buFont typeface="Wingdings" pitchFamily="2" charset="2"/>
              <a:buChar char="ü"/>
            </a:pPr>
            <a:r>
              <a:rPr lang="zh-CN" altLang="en-US"/>
              <a:t>每次交易牵涉的数据量很小，对响应时间要求非常高</a:t>
            </a:r>
          </a:p>
          <a:p>
            <a:pPr lvl="1">
              <a:buFont typeface="Wingdings" pitchFamily="2" charset="2"/>
              <a:buChar char="ü"/>
            </a:pPr>
            <a:r>
              <a:rPr lang="zh-CN" altLang="en-US"/>
              <a:t>用户数量非常庞大，其用户是操作人员，并发度很高</a:t>
            </a:r>
          </a:p>
          <a:p>
            <a:pPr lvl="1">
              <a:buFont typeface="Wingdings" pitchFamily="2" charset="2"/>
              <a:buChar char="ü"/>
            </a:pPr>
            <a:r>
              <a:rPr lang="zh-CN" altLang="en-US"/>
              <a:t>总体数据量相对较小</a:t>
            </a:r>
          </a:p>
          <a:p>
            <a:endParaRPr lang="en-US" altLang="zh-CN" b="1"/>
          </a:p>
          <a:p>
            <a:endParaRPr lang="zh-CN" altLang="en-US"/>
          </a:p>
        </p:txBody>
      </p:sp>
      <p:sp>
        <p:nvSpPr>
          <p:cNvPr id="3" name="标题 2"/>
          <p:cNvSpPr>
            <a:spLocks noGrp="1"/>
          </p:cNvSpPr>
          <p:nvPr>
            <p:ph type="title"/>
          </p:nvPr>
        </p:nvSpPr>
        <p:spPr/>
        <p:txBody>
          <a:bodyPr/>
          <a:lstStyle/>
          <a:p>
            <a:r>
              <a:rPr lang="en-US" altLang="zh-CN"/>
              <a:t>2.2.2 NewSQL</a:t>
            </a:r>
            <a:r>
              <a:rPr lang="zh-CN" altLang="zh-CN"/>
              <a:t>的特性</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anim calcmode="lin" valueType="num">
                                      <p:cBhvr additive="base">
                                        <p:cTn id="13"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
                                            <p:txEl>
                                              <p:pRg st="2" end="2"/>
                                            </p:txEl>
                                          </p:spTgt>
                                        </p:tgtEl>
                                        <p:attrNameLst>
                                          <p:attrName>style.visibility</p:attrName>
                                        </p:attrNameLst>
                                      </p:cBhvr>
                                      <p:to>
                                        <p:strVal val="visible"/>
                                      </p:to>
                                    </p:set>
                                    <p:anim calcmode="lin" valueType="num">
                                      <p:cBhvr additive="base">
                                        <p:cTn id="19"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
                                            <p:txEl>
                                              <p:pRg st="3" end="3"/>
                                            </p:txEl>
                                          </p:spTgt>
                                        </p:tgtEl>
                                        <p:attrNameLst>
                                          <p:attrName>style.visibility</p:attrName>
                                        </p:attrNameLst>
                                      </p:cBhvr>
                                      <p:to>
                                        <p:strVal val="visible"/>
                                      </p:to>
                                    </p:set>
                                    <p:anim calcmode="lin" valueType="num">
                                      <p:cBhvr additive="base">
                                        <p:cTn id="25"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2">
                                            <p:txEl>
                                              <p:pRg st="4" end="4"/>
                                            </p:txEl>
                                          </p:spTgt>
                                        </p:tgtEl>
                                        <p:attrNameLst>
                                          <p:attrName>style.visibility</p:attrName>
                                        </p:attrNameLst>
                                      </p:cBhvr>
                                      <p:to>
                                        <p:strVal val="visible"/>
                                      </p:to>
                                    </p:set>
                                    <p:anim calcmode="lin" valueType="num">
                                      <p:cBhvr additive="base">
                                        <p:cTn id="31" dur="500" fill="hold"/>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2">
                                            <p:txEl>
                                              <p:pRg st="5" end="5"/>
                                            </p:txEl>
                                          </p:spTgt>
                                        </p:tgtEl>
                                        <p:attrNameLst>
                                          <p:attrName>style.visibility</p:attrName>
                                        </p:attrNameLst>
                                      </p:cBhvr>
                                      <p:to>
                                        <p:strVal val="visible"/>
                                      </p:to>
                                    </p:set>
                                    <p:anim calcmode="lin" valueType="num">
                                      <p:cBhvr additive="base">
                                        <p:cTn id="37" dur="500" fill="hold"/>
                                        <p:tgtEl>
                                          <p:spTgt spid="2">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2">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lnSpcReduction="10000"/>
          </a:bodyPr>
          <a:lstStyle/>
          <a:p>
            <a:r>
              <a:rPr lang="zh-CN" altLang="en-US"/>
              <a:t>什么是</a:t>
            </a:r>
            <a:r>
              <a:rPr lang="en-US" altLang="zh-CN"/>
              <a:t>HTAP</a:t>
            </a:r>
            <a:r>
              <a:rPr lang="zh-CN" altLang="en-US"/>
              <a:t>，先要了解</a:t>
            </a:r>
            <a:r>
              <a:rPr lang="en-US" altLang="zh-CN"/>
              <a:t>OLAP</a:t>
            </a:r>
            <a:r>
              <a:rPr lang="zh-CN" altLang="en-US"/>
              <a:t>和</a:t>
            </a:r>
            <a:r>
              <a:rPr lang="en-US" altLang="zh-CN"/>
              <a:t>OLTP</a:t>
            </a:r>
          </a:p>
          <a:p>
            <a:pPr lvl="1">
              <a:buFont typeface="Wingdings" pitchFamily="2" charset="2"/>
              <a:buChar char="Ø"/>
            </a:pPr>
            <a:r>
              <a:rPr lang="en-US" altLang="zh-CN" b="1"/>
              <a:t>OLAP</a:t>
            </a:r>
            <a:r>
              <a:rPr lang="zh-CN" altLang="en-US" b="1"/>
              <a:t>：联机实时分析（</a:t>
            </a:r>
            <a:r>
              <a:rPr lang="en-US" altLang="zh-CN" b="1"/>
              <a:t>On-Line Analytical Processing</a:t>
            </a:r>
            <a:r>
              <a:rPr lang="zh-CN" altLang="en-US" b="1"/>
              <a:t>）</a:t>
            </a:r>
            <a:endParaRPr lang="en-US" altLang="zh-CN" b="1"/>
          </a:p>
          <a:p>
            <a:pPr lvl="1">
              <a:buFont typeface="Wingdings" pitchFamily="2" charset="2"/>
              <a:buChar char="Ø"/>
            </a:pPr>
            <a:r>
              <a:rPr lang="en-US" altLang="zh-CN"/>
              <a:t>OLAP</a:t>
            </a:r>
            <a:r>
              <a:rPr lang="zh-CN" altLang="en-US"/>
              <a:t>是面向数据分析的，也称为面向信息分析处理过程</a:t>
            </a:r>
            <a:endParaRPr lang="en-US" altLang="zh-CN"/>
          </a:p>
          <a:p>
            <a:pPr lvl="1">
              <a:buFont typeface="Wingdings" pitchFamily="2" charset="2"/>
              <a:buChar char="Ø"/>
            </a:pPr>
            <a:r>
              <a:rPr lang="zh-CN" altLang="en-US"/>
              <a:t>分析人员能够一致、交互地从各个方面观察信息，以达到深入理解数据的目的</a:t>
            </a:r>
            <a:endParaRPr lang="en-US" altLang="zh-CN"/>
          </a:p>
          <a:p>
            <a:pPr lvl="1">
              <a:buFont typeface="Wingdings" pitchFamily="2" charset="2"/>
              <a:buChar char="Ø"/>
            </a:pPr>
            <a:r>
              <a:rPr lang="zh-CN" altLang="en-US"/>
              <a:t>对海量数据，支持复杂的分析操作，侧重决策支持，并且提供直观易懂的查询结果</a:t>
            </a:r>
            <a:endParaRPr lang="en-US" altLang="zh-CN"/>
          </a:p>
          <a:p>
            <a:pPr lvl="1">
              <a:buFont typeface="Wingdings" pitchFamily="2" charset="2"/>
              <a:buChar char="Ø"/>
            </a:pPr>
            <a:endParaRPr lang="en-US" altLang="zh-CN"/>
          </a:p>
          <a:p>
            <a:pPr lvl="1"/>
            <a:r>
              <a:rPr lang="zh-CN" altLang="en-US"/>
              <a:t>数据仓库是其典型的</a:t>
            </a:r>
            <a:r>
              <a:rPr lang="en-US" altLang="zh-CN"/>
              <a:t>OLAP</a:t>
            </a:r>
            <a:r>
              <a:rPr lang="zh-CN" altLang="en-US"/>
              <a:t>系统</a:t>
            </a:r>
            <a:endParaRPr lang="en-US" altLang="zh-CN"/>
          </a:p>
          <a:p>
            <a:endParaRPr lang="en-US" altLang="zh-CN"/>
          </a:p>
          <a:p>
            <a:endParaRPr lang="zh-CN" altLang="en-US"/>
          </a:p>
        </p:txBody>
      </p:sp>
      <p:sp>
        <p:nvSpPr>
          <p:cNvPr id="3" name="标题 2"/>
          <p:cNvSpPr>
            <a:spLocks noGrp="1"/>
          </p:cNvSpPr>
          <p:nvPr>
            <p:ph type="title"/>
          </p:nvPr>
        </p:nvSpPr>
        <p:spPr/>
        <p:txBody>
          <a:bodyPr/>
          <a:lstStyle/>
          <a:p>
            <a:r>
              <a:rPr lang="en-US" altLang="zh-CN"/>
              <a:t>2.2.2 NewSQL</a:t>
            </a:r>
            <a:r>
              <a:rPr lang="zh-CN" altLang="zh-CN"/>
              <a:t>的特性</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anim calcmode="lin" valueType="num">
                                      <p:cBhvr additive="base">
                                        <p:cTn id="13"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
                                            <p:txEl>
                                              <p:pRg st="2" end="2"/>
                                            </p:txEl>
                                          </p:spTgt>
                                        </p:tgtEl>
                                        <p:attrNameLst>
                                          <p:attrName>style.visibility</p:attrName>
                                        </p:attrNameLst>
                                      </p:cBhvr>
                                      <p:to>
                                        <p:strVal val="visible"/>
                                      </p:to>
                                    </p:set>
                                    <p:anim calcmode="lin" valueType="num">
                                      <p:cBhvr additive="base">
                                        <p:cTn id="19"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
                                            <p:txEl>
                                              <p:pRg st="3" end="3"/>
                                            </p:txEl>
                                          </p:spTgt>
                                        </p:tgtEl>
                                        <p:attrNameLst>
                                          <p:attrName>style.visibility</p:attrName>
                                        </p:attrNameLst>
                                      </p:cBhvr>
                                      <p:to>
                                        <p:strVal val="visible"/>
                                      </p:to>
                                    </p:set>
                                    <p:anim calcmode="lin" valueType="num">
                                      <p:cBhvr additive="base">
                                        <p:cTn id="25"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2">
                                            <p:txEl>
                                              <p:pRg st="4" end="4"/>
                                            </p:txEl>
                                          </p:spTgt>
                                        </p:tgtEl>
                                        <p:attrNameLst>
                                          <p:attrName>style.visibility</p:attrName>
                                        </p:attrNameLst>
                                      </p:cBhvr>
                                      <p:to>
                                        <p:strVal val="visible"/>
                                      </p:to>
                                    </p:set>
                                    <p:anim calcmode="lin" valueType="num">
                                      <p:cBhvr additive="base">
                                        <p:cTn id="31" dur="500" fill="hold"/>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2">
                                            <p:txEl>
                                              <p:pRg st="6" end="6"/>
                                            </p:txEl>
                                          </p:spTgt>
                                        </p:tgtEl>
                                        <p:attrNameLst>
                                          <p:attrName>style.visibility</p:attrName>
                                        </p:attrNameLst>
                                      </p:cBhvr>
                                      <p:to>
                                        <p:strVal val="visible"/>
                                      </p:to>
                                    </p:set>
                                    <p:anim calcmode="lin" valueType="num">
                                      <p:cBhvr additive="base">
                                        <p:cTn id="37" dur="500" fill="hold"/>
                                        <p:tgtEl>
                                          <p:spTgt spid="2">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2">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聚合">
  <a:themeElements>
    <a:clrScheme name="聚合">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聚合">
      <a:maj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ajorFont>
      <a:min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inorFont>
    </a:fontScheme>
    <a:fmtScheme name="聚合">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65000"/>
                <a:satMod val="300000"/>
              </a:schemeClr>
            </a:gs>
          </a:gsLst>
          <a:path path="circle">
            <a:fillToRect l="65000" b="98000"/>
          </a:path>
        </a:gradFill>
        <a:blipFill>
          <a:blip xmlns:r="http://schemas.openxmlformats.org/officeDocument/2006/relationships" r:embed="rId1">
            <a:duotone>
              <a:schemeClr val="phClr">
                <a:shade val="60000"/>
                <a:satMod val="110000"/>
              </a:schemeClr>
              <a:schemeClr val="phClr">
                <a:tint val="95000"/>
              </a:schemeClr>
            </a:duotone>
          </a:blip>
          <a:tile tx="0" ty="0" sx="50000" sy="50000" flip="none" algn="tl"/>
        </a:blip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4493</TotalTime>
  <Words>6912</Words>
  <Application>Microsoft Office PowerPoint</Application>
  <PresentationFormat>全屏显示(4:3)</PresentationFormat>
  <Paragraphs>869</Paragraphs>
  <Slides>116</Slides>
  <Notes>115</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116</vt:i4>
      </vt:variant>
    </vt:vector>
  </HeadingPairs>
  <TitlesOfParts>
    <vt:vector size="130" baseType="lpstr">
      <vt:lpstr>Arial Unicode MS</vt:lpstr>
      <vt:lpstr>华文宋体</vt:lpstr>
      <vt:lpstr>华文行楷</vt:lpstr>
      <vt:lpstr>华文中宋</vt:lpstr>
      <vt:lpstr>微软雅黑</vt:lpstr>
      <vt:lpstr>Arial</vt:lpstr>
      <vt:lpstr>Calibri</vt:lpstr>
      <vt:lpstr>Lucida Sans Unicode</vt:lpstr>
      <vt:lpstr>Times New Roman</vt:lpstr>
      <vt:lpstr>Verdana</vt:lpstr>
      <vt:lpstr>Wingdings</vt:lpstr>
      <vt:lpstr>Wingdings 2</vt:lpstr>
      <vt:lpstr>Wingdings 3</vt:lpstr>
      <vt:lpstr>聚合</vt:lpstr>
      <vt:lpstr>第2章  NoSQL与NewSQL</vt:lpstr>
      <vt:lpstr>第2章 NoSQL与NewSQL</vt:lpstr>
      <vt:lpstr>2.1 NoSQL介绍</vt:lpstr>
      <vt:lpstr>2.1.1 NoSQL起源及兴起</vt:lpstr>
      <vt:lpstr>2.1.1 NoSQL起源及兴起</vt:lpstr>
      <vt:lpstr>2.1.1 NoSQL起源及兴起</vt:lpstr>
      <vt:lpstr>2.1.1 NoSQL起源及兴起</vt:lpstr>
      <vt:lpstr>2.1.1 NoSQL起源及兴起</vt:lpstr>
      <vt:lpstr>2.1.1 NoSQL起源及兴起</vt:lpstr>
      <vt:lpstr>2.1.1 NoSQL起源及兴起</vt:lpstr>
      <vt:lpstr>2.1.1 NoSQL起源及兴起</vt:lpstr>
      <vt:lpstr>2.1.1 NoSQL起源及兴起</vt:lpstr>
      <vt:lpstr>2.1.1 NoSQL起源及兴起</vt:lpstr>
      <vt:lpstr>2.1.1 NoSQL起源及兴起</vt:lpstr>
      <vt:lpstr>2.1.1 NoSQL起源及兴起</vt:lpstr>
      <vt:lpstr>2.1.1 NoSQL起源及兴起</vt:lpstr>
      <vt:lpstr>2.1.1 NoSQL起源及兴起</vt:lpstr>
      <vt:lpstr>2.1.2  NoSQL概述</vt:lpstr>
      <vt:lpstr>2.1.2  NoSQL概述</vt:lpstr>
      <vt:lpstr>2.1.3  NoSQL与关系数据库的对比</vt:lpstr>
      <vt:lpstr>2.1.3  NoSQL与关系数据库的对比</vt:lpstr>
      <vt:lpstr>2.1.3  NoSQL与关系数据库的对比</vt:lpstr>
      <vt:lpstr>2.1.3  NoSQL与关系数据库的对比</vt:lpstr>
      <vt:lpstr>NoSQL与关系型数据库的比较</vt:lpstr>
      <vt:lpstr>NoSQL与关系型数据库的比较</vt:lpstr>
      <vt:lpstr>NoSQL与关系型数据库的比较</vt:lpstr>
      <vt:lpstr>2.1.3  NoSQL与关系数据库的对比</vt:lpstr>
      <vt:lpstr>2.1.3  NoSQL与关系数据库的对比</vt:lpstr>
      <vt:lpstr>NoSQL与关系型数据库的比较</vt:lpstr>
      <vt:lpstr>2.1.3  NoSQL与关系数据库的对比</vt:lpstr>
      <vt:lpstr>2.1.3  NoSQL与关系数据库的对比</vt:lpstr>
      <vt:lpstr>2.1.3  NoSQL与关系数据库的对比</vt:lpstr>
      <vt:lpstr>2.1.3  NoSQL与关系数据库的对比</vt:lpstr>
      <vt:lpstr>2.1.3  NoSQL与关系数据库的对比</vt:lpstr>
      <vt:lpstr>2.1.3  NoSQL与关系数据库的对比</vt:lpstr>
      <vt:lpstr>2.1.3  NoSQL与关系数据库的对比</vt:lpstr>
      <vt:lpstr>2.1.4  NoSQL的四大类型</vt:lpstr>
      <vt:lpstr>2.1.4  NoSQL的四大类型</vt:lpstr>
      <vt:lpstr>2.1.4  NoSQL的四大类型</vt:lpstr>
      <vt:lpstr>2.1.4  NoSQL的四大类型</vt:lpstr>
      <vt:lpstr>PowerPoint 演示文稿</vt:lpstr>
      <vt:lpstr>2.1.4  NoSQL的四大类型</vt:lpstr>
      <vt:lpstr>2.1.4  NoSQL的四大类型</vt:lpstr>
      <vt:lpstr>2.1.4  NoSQL的四大类型</vt:lpstr>
      <vt:lpstr>2.1.4  NoSQL的四大类型</vt:lpstr>
      <vt:lpstr>2.1.4  NoSQL的四大类型</vt:lpstr>
      <vt:lpstr>2.1.4  NoSQL的四大类型</vt:lpstr>
      <vt:lpstr>PowerPoint 演示文稿</vt:lpstr>
      <vt:lpstr>2.1.4  NoSQL的四大类型</vt:lpstr>
      <vt:lpstr>2.1.4  NoSQL的四大类型</vt:lpstr>
      <vt:lpstr>2.1.4  NoSQL的四大类型</vt:lpstr>
      <vt:lpstr>2.1.4  NoSQL的四大类型</vt:lpstr>
      <vt:lpstr>2.1.4  NoSQL的四大类型</vt:lpstr>
      <vt:lpstr>2.1.4  NoSQL的四大类型</vt:lpstr>
      <vt:lpstr>谢谢大家！</vt:lpstr>
      <vt:lpstr>2.1.5  NoSQL的理论基石</vt:lpstr>
      <vt:lpstr>2.1.5  NoSQL的理论基石        （1）CAP理论</vt:lpstr>
      <vt:lpstr>2.1.5  NoSQL的理论基石        （1）CAP理论</vt:lpstr>
      <vt:lpstr>2.1.5  NoSQL的理论基石        （1）CAP理论</vt:lpstr>
      <vt:lpstr>2.1.5  NoSQL的理论基石        （1）CAP理论</vt:lpstr>
      <vt:lpstr>2.1.5  NoSQL的理论基石        （1）CAP理论</vt:lpstr>
      <vt:lpstr>2.1.5  NoSQL的理论基石        （1）CAP理论</vt:lpstr>
      <vt:lpstr>2.1.5  NoSQL的理论基石        （1）CAP理论</vt:lpstr>
      <vt:lpstr>2.1.5  NoSQL的理论基石        （1）CAP理论</vt:lpstr>
      <vt:lpstr>2.1.5  NoSQL的理论基石        （2）BASE理论</vt:lpstr>
      <vt:lpstr>2.1.5  NoSQL的理论基石        （2）BASE理论</vt:lpstr>
      <vt:lpstr>2.1.5  NoSQL的理论基石        （2）BASE理论</vt:lpstr>
      <vt:lpstr>2.1.5  NoSQL的理论基石        （2）BASE理论</vt:lpstr>
      <vt:lpstr>2.1.5  NoSQL的理论基石        （2）BASE理论</vt:lpstr>
      <vt:lpstr>2.1.5  NoSQL的理论基石        （2）BASE理论</vt:lpstr>
      <vt:lpstr>2.1.5  NoSQL的理论基石        （2）BASE理论</vt:lpstr>
      <vt:lpstr>2.1.5  NoSQL的理论基石        （2）BASE理论</vt:lpstr>
      <vt:lpstr>2.1.5  NoSQL的理论基石        （2）BASE理论</vt:lpstr>
      <vt:lpstr>2.1.5  NoSQL的理论基石        （3）最终一致性</vt:lpstr>
      <vt:lpstr>2.1.5  NoSQL的理论基石        （3）最终一致性</vt:lpstr>
      <vt:lpstr>2.1.5  NoSQL的理论基石        （3）最终一致性</vt:lpstr>
      <vt:lpstr>2.1.5  NoSQL的理论基石        （3）最终一致性</vt:lpstr>
      <vt:lpstr>2.1.5  NoSQL的理论基石        （3）最终一致性</vt:lpstr>
      <vt:lpstr>2.1.5  NoSQL的理论基石        （3）最终一致性</vt:lpstr>
      <vt:lpstr>2.1.5  NoSQL的理论基石        （3）最终一致性</vt:lpstr>
      <vt:lpstr>2.1.5  NoSQL的理论基石        （3）最终一致性</vt:lpstr>
      <vt:lpstr>2.1.5  NoSQL的理论基石        （3）最终一致性</vt:lpstr>
      <vt:lpstr>2.1.5  NoSQL的理论基石        （3）最终一致性</vt:lpstr>
      <vt:lpstr>2.1.5  NoSQL的理论基石        （3）最终一致性</vt:lpstr>
      <vt:lpstr>2.2 NewSQL介绍 </vt:lpstr>
      <vt:lpstr>2.2.1 NewSQL数据库的起源 </vt:lpstr>
      <vt:lpstr>2.2.1 NewSQL数据库的起源</vt:lpstr>
      <vt:lpstr>2.2.1 NewSQL数据库的起源</vt:lpstr>
      <vt:lpstr>2.2.1 NewSQL数据库的起源</vt:lpstr>
      <vt:lpstr>2.2.1 NewSQL数据库的起源</vt:lpstr>
      <vt:lpstr>2.2.1 NewSQL数据库的起源</vt:lpstr>
      <vt:lpstr>2.2.1 NewSQL数据库的起源</vt:lpstr>
      <vt:lpstr>2.2.2 NewSQL的特性</vt:lpstr>
      <vt:lpstr>2.2.2 NewSQL的特性</vt:lpstr>
      <vt:lpstr>2.2.2 NewSQL的特性</vt:lpstr>
      <vt:lpstr>2.2.2 NewSQL的特性</vt:lpstr>
      <vt:lpstr>2.2.2 NewSQL的特性</vt:lpstr>
      <vt:lpstr>2.2.2 NewSQL的特性</vt:lpstr>
      <vt:lpstr>2.2.2 NewSQL的特性</vt:lpstr>
      <vt:lpstr>2.2.2 NewSQL的特性</vt:lpstr>
      <vt:lpstr>2.2.2 NewSQL的特性</vt:lpstr>
      <vt:lpstr>2.2.2 NewSQL的特性</vt:lpstr>
      <vt:lpstr>PowerPoint 演示文稿</vt:lpstr>
      <vt:lpstr>2.2.2 NewSQL的特性</vt:lpstr>
      <vt:lpstr>2.2.2 NewSQL的特性</vt:lpstr>
      <vt:lpstr>2.2.2 NewSQL的特性</vt:lpstr>
      <vt:lpstr>2.2.3 NewSQL、OldSQL、NoSQL三者的关系</vt:lpstr>
      <vt:lpstr>2.2.3 NewSQL、OldSQL、NoSQL三者的关系</vt:lpstr>
      <vt:lpstr>2.2.3 NewSQL、OldSQL、NoSQL三者的关系</vt:lpstr>
      <vt:lpstr>2.2.3 NewSQL、OldSQL、NoSQL三者的关系</vt:lpstr>
      <vt:lpstr>2.2.3 NewSQL、OldSQL、NoSQL三者的关系</vt:lpstr>
      <vt:lpstr>2.2.3 NewSQL、OldSQL、NoSQL三者的关系</vt:lpstr>
      <vt:lpstr>2.2.3 NewSQL、OldSQL、NoSQL三者的关系</vt:lpstr>
      <vt:lpstr>2.2.3 NewSQL、OldSQL、NoSQL三者的关系</vt:lpstr>
      <vt:lpstr>本章小结</vt:lpstr>
      <vt:lpstr>谢谢大家！</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Lichao Su</dc:creator>
  <cp:lastModifiedBy>Lichao Su</cp:lastModifiedBy>
  <cp:revision>281</cp:revision>
  <dcterms:created xsi:type="dcterms:W3CDTF">2021-01-05T01:08:38Z</dcterms:created>
  <dcterms:modified xsi:type="dcterms:W3CDTF">2024-03-05T00:37:58Z</dcterms:modified>
</cp:coreProperties>
</file>